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880" r:id="rId5"/>
  </p:sldMasterIdLst>
  <p:notesMasterIdLst>
    <p:notesMasterId r:id="rId17"/>
  </p:notesMasterIdLst>
  <p:sldIdLst>
    <p:sldId id="438" r:id="rId6"/>
    <p:sldId id="257" r:id="rId7"/>
    <p:sldId id="435" r:id="rId8"/>
    <p:sldId id="436" r:id="rId9"/>
    <p:sldId id="256" r:id="rId10"/>
    <p:sldId id="437" r:id="rId11"/>
    <p:sldId id="441" r:id="rId12"/>
    <p:sldId id="439" r:id="rId13"/>
    <p:sldId id="440" r:id="rId14"/>
    <p:sldId id="442" r:id="rId15"/>
    <p:sldId id="336" r:id="rId1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CE"/>
    <a:srgbClr val="B1B3B3"/>
    <a:srgbClr val="888B8D"/>
    <a:srgbClr val="63666A"/>
    <a:srgbClr val="F2B411"/>
    <a:srgbClr val="E87722"/>
    <a:srgbClr val="FFFFFF"/>
    <a:srgbClr val="55565A"/>
    <a:srgbClr val="A22B38"/>
    <a:srgbClr val="0087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7AAEEE-0149-4142-88C0-05D3F5DC9AA4}" v="279" dt="2021-06-24T20:07:13.745"/>
    <p1510:client id="{52BB27A4-615A-4BFE-B7E4-EDAB2BC66F1B}" v="1" dt="2021-06-25T04:39:49.631"/>
    <p1510:client id="{84D3950B-553E-457B-9ACF-56125F79A44D}" v="2" dt="2021-06-25T04:02:39.173"/>
    <p1510:client id="{B5B99479-6259-4B7D-9FFD-8F8C1BB95925}" v="2" dt="2021-06-25T03:46:05.179"/>
    <p1510:client id="{C45413B3-CAC7-2140-A260-B6D602F7D2AA}" v="1002" dt="2021-06-25T03:37:28.548"/>
    <p1510:client id="{CF4EE494-3DF1-434E-8B54-F42B11406928}" v="101" dt="2021-06-25T04:00:58.023"/>
    <p1510:client id="{F5D10A1E-17FF-4DC4-84F0-B112010FFA67}" v="52" dt="2021-06-25T03:55:40.957"/>
  </p1510:revLst>
</p1510:revInfo>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shkary, Poorvi" userId="902982b1-f6f5-4102-b0e2-65308f091692" providerId="ADAL" clId="{017AAEEE-0149-4142-88C0-05D3F5DC9AA4}"/>
    <pc:docChg chg="undo redo custSel addSld delSld modSld">
      <pc:chgData name="Lashkary, Poorvi" userId="902982b1-f6f5-4102-b0e2-65308f091692" providerId="ADAL" clId="{017AAEEE-0149-4142-88C0-05D3F5DC9AA4}" dt="2021-06-24T20:07:29.976" v="1949" actId="1076"/>
      <pc:docMkLst>
        <pc:docMk/>
      </pc:docMkLst>
      <pc:sldChg chg="modSp mod setBg">
        <pc:chgData name="Lashkary, Poorvi" userId="902982b1-f6f5-4102-b0e2-65308f091692" providerId="ADAL" clId="{017AAEEE-0149-4142-88C0-05D3F5DC9AA4}" dt="2021-06-24T19:26:08.592" v="1806"/>
        <pc:sldMkLst>
          <pc:docMk/>
          <pc:sldMk cId="1699286425" sldId="256"/>
        </pc:sldMkLst>
        <pc:spChg chg="mod">
          <ac:chgData name="Lashkary, Poorvi" userId="902982b1-f6f5-4102-b0e2-65308f091692" providerId="ADAL" clId="{017AAEEE-0149-4142-88C0-05D3F5DC9AA4}" dt="2021-06-24T19:25:55.179" v="1804" actId="20577"/>
          <ac:spMkLst>
            <pc:docMk/>
            <pc:sldMk cId="1699286425" sldId="256"/>
            <ac:spMk id="23" creationId="{96D2A949-BBA6-2140-8BD9-54D5D22D4A66}"/>
          </ac:spMkLst>
        </pc:spChg>
        <pc:graphicFrameChg chg="mod">
          <ac:chgData name="Lashkary, Poorvi" userId="902982b1-f6f5-4102-b0e2-65308f091692" providerId="ADAL" clId="{017AAEEE-0149-4142-88C0-05D3F5DC9AA4}" dt="2021-06-24T19:26:08.592" v="1806"/>
          <ac:graphicFrameMkLst>
            <pc:docMk/>
            <pc:sldMk cId="1699286425" sldId="256"/>
            <ac:graphicFrameMk id="18" creationId="{0C917FD4-290B-4BED-883A-971309996CCF}"/>
          </ac:graphicFrameMkLst>
        </pc:graphicFrameChg>
      </pc:sldChg>
      <pc:sldChg chg="modSp mod">
        <pc:chgData name="Lashkary, Poorvi" userId="902982b1-f6f5-4102-b0e2-65308f091692" providerId="ADAL" clId="{017AAEEE-0149-4142-88C0-05D3F5DC9AA4}" dt="2021-06-24T20:04:24.171" v="1936" actId="20577"/>
        <pc:sldMkLst>
          <pc:docMk/>
          <pc:sldMk cId="960650503" sldId="257"/>
        </pc:sldMkLst>
        <pc:spChg chg="mod">
          <ac:chgData name="Lashkary, Poorvi" userId="902982b1-f6f5-4102-b0e2-65308f091692" providerId="ADAL" clId="{017AAEEE-0149-4142-88C0-05D3F5DC9AA4}" dt="2021-06-24T20:04:24.171" v="1936" actId="20577"/>
          <ac:spMkLst>
            <pc:docMk/>
            <pc:sldMk cId="960650503" sldId="257"/>
            <ac:spMk id="24" creationId="{F41921C2-834E-AD48-BC61-5D891E295E04}"/>
          </ac:spMkLst>
        </pc:spChg>
      </pc:sldChg>
      <pc:sldChg chg="modSp setBg">
        <pc:chgData name="Lashkary, Poorvi" userId="902982b1-f6f5-4102-b0e2-65308f091692" providerId="ADAL" clId="{017AAEEE-0149-4142-88C0-05D3F5DC9AA4}" dt="2021-06-24T19:18:46.816" v="1742" actId="207"/>
        <pc:sldMkLst>
          <pc:docMk/>
          <pc:sldMk cId="649308662" sldId="336"/>
        </pc:sldMkLst>
        <pc:spChg chg="mod">
          <ac:chgData name="Lashkary, Poorvi" userId="902982b1-f6f5-4102-b0e2-65308f091692" providerId="ADAL" clId="{017AAEEE-0149-4142-88C0-05D3F5DC9AA4}" dt="2021-06-24T19:18:46.816" v="1742" actId="207"/>
          <ac:spMkLst>
            <pc:docMk/>
            <pc:sldMk cId="649308662" sldId="336"/>
            <ac:spMk id="2" creationId="{A69D8BC0-839B-4083-9B0E-9E43BEA4C270}"/>
          </ac:spMkLst>
        </pc:spChg>
      </pc:sldChg>
      <pc:sldChg chg="del">
        <pc:chgData name="Lashkary, Poorvi" userId="902982b1-f6f5-4102-b0e2-65308f091692" providerId="ADAL" clId="{017AAEEE-0149-4142-88C0-05D3F5DC9AA4}" dt="2021-06-24T14:05:01.125" v="269" actId="47"/>
        <pc:sldMkLst>
          <pc:docMk/>
          <pc:sldMk cId="478904038" sldId="402"/>
        </pc:sldMkLst>
      </pc:sldChg>
      <pc:sldChg chg="delSp modSp mod setBg">
        <pc:chgData name="Lashkary, Poorvi" userId="902982b1-f6f5-4102-b0e2-65308f091692" providerId="ADAL" clId="{017AAEEE-0149-4142-88C0-05D3F5DC9AA4}" dt="2021-06-24T15:37:21.233" v="1562" actId="478"/>
        <pc:sldMkLst>
          <pc:docMk/>
          <pc:sldMk cId="3040024906" sldId="435"/>
        </pc:sldMkLst>
        <pc:spChg chg="mod">
          <ac:chgData name="Lashkary, Poorvi" userId="902982b1-f6f5-4102-b0e2-65308f091692" providerId="ADAL" clId="{017AAEEE-0149-4142-88C0-05D3F5DC9AA4}" dt="2021-06-24T15:03:33.768" v="916" actId="20577"/>
          <ac:spMkLst>
            <pc:docMk/>
            <pc:sldMk cId="3040024906" sldId="435"/>
            <ac:spMk id="3" creationId="{EB10A7BA-5B1B-487F-AD0E-03745940FBAA}"/>
          </ac:spMkLst>
        </pc:spChg>
        <pc:spChg chg="del mod">
          <ac:chgData name="Lashkary, Poorvi" userId="902982b1-f6f5-4102-b0e2-65308f091692" providerId="ADAL" clId="{017AAEEE-0149-4142-88C0-05D3F5DC9AA4}" dt="2021-06-24T15:37:21.233" v="1562" actId="478"/>
          <ac:spMkLst>
            <pc:docMk/>
            <pc:sldMk cId="3040024906" sldId="435"/>
            <ac:spMk id="4" creationId="{07339225-650E-4ECA-9C40-270DAE6D6D21}"/>
          </ac:spMkLst>
        </pc:spChg>
      </pc:sldChg>
      <pc:sldChg chg="delSp modSp mod setBg">
        <pc:chgData name="Lashkary, Poorvi" userId="902982b1-f6f5-4102-b0e2-65308f091692" providerId="ADAL" clId="{017AAEEE-0149-4142-88C0-05D3F5DC9AA4}" dt="2021-06-24T19:18:23.797" v="1739" actId="207"/>
        <pc:sldMkLst>
          <pc:docMk/>
          <pc:sldMk cId="3470151223" sldId="436"/>
        </pc:sldMkLst>
        <pc:spChg chg="mod">
          <ac:chgData name="Lashkary, Poorvi" userId="902982b1-f6f5-4102-b0e2-65308f091692" providerId="ADAL" clId="{017AAEEE-0149-4142-88C0-05D3F5DC9AA4}" dt="2021-06-24T19:18:23.797" v="1739" actId="207"/>
          <ac:spMkLst>
            <pc:docMk/>
            <pc:sldMk cId="3470151223" sldId="436"/>
            <ac:spMk id="2" creationId="{437A7F89-8754-4CE8-A2C6-CFA4838C39EA}"/>
          </ac:spMkLst>
        </pc:spChg>
        <pc:spChg chg="mod">
          <ac:chgData name="Lashkary, Poorvi" userId="902982b1-f6f5-4102-b0e2-65308f091692" providerId="ADAL" clId="{017AAEEE-0149-4142-88C0-05D3F5DC9AA4}" dt="2021-06-24T15:35:42.489" v="1553" actId="255"/>
          <ac:spMkLst>
            <pc:docMk/>
            <pc:sldMk cId="3470151223" sldId="436"/>
            <ac:spMk id="3" creationId="{9E8AD9C6-25D6-42C8-99DA-8004A00FBF56}"/>
          </ac:spMkLst>
        </pc:spChg>
        <pc:spChg chg="del mod">
          <ac:chgData name="Lashkary, Poorvi" userId="902982b1-f6f5-4102-b0e2-65308f091692" providerId="ADAL" clId="{017AAEEE-0149-4142-88C0-05D3F5DC9AA4}" dt="2021-06-24T15:37:10.531" v="1560" actId="478"/>
          <ac:spMkLst>
            <pc:docMk/>
            <pc:sldMk cId="3470151223" sldId="436"/>
            <ac:spMk id="4" creationId="{2037E1EE-3E51-49F5-9F32-2E09985F52BB}"/>
          </ac:spMkLst>
        </pc:spChg>
      </pc:sldChg>
      <pc:sldChg chg="delSp modSp mod setBg">
        <pc:chgData name="Lashkary, Poorvi" userId="902982b1-f6f5-4102-b0e2-65308f091692" providerId="ADAL" clId="{017AAEEE-0149-4142-88C0-05D3F5DC9AA4}" dt="2021-06-24T19:18:32.631" v="1740" actId="207"/>
        <pc:sldMkLst>
          <pc:docMk/>
          <pc:sldMk cId="1012924083" sldId="437"/>
        </pc:sldMkLst>
        <pc:spChg chg="mod">
          <ac:chgData name="Lashkary, Poorvi" userId="902982b1-f6f5-4102-b0e2-65308f091692" providerId="ADAL" clId="{017AAEEE-0149-4142-88C0-05D3F5DC9AA4}" dt="2021-06-24T19:18:32.631" v="1740" actId="207"/>
          <ac:spMkLst>
            <pc:docMk/>
            <pc:sldMk cId="1012924083" sldId="437"/>
            <ac:spMk id="2" creationId="{CB7B5EDC-BBD5-45A6-BCA0-9C761C0AE00D}"/>
          </ac:spMkLst>
        </pc:spChg>
        <pc:spChg chg="del mod">
          <ac:chgData name="Lashkary, Poorvi" userId="902982b1-f6f5-4102-b0e2-65308f091692" providerId="ADAL" clId="{017AAEEE-0149-4142-88C0-05D3F5DC9AA4}" dt="2021-06-24T15:37:03.265" v="1558" actId="21"/>
          <ac:spMkLst>
            <pc:docMk/>
            <pc:sldMk cId="1012924083" sldId="437"/>
            <ac:spMk id="4" creationId="{01EF2200-1B6F-4E68-8891-8D57270A7194}"/>
          </ac:spMkLst>
        </pc:spChg>
        <pc:picChg chg="mod">
          <ac:chgData name="Lashkary, Poorvi" userId="902982b1-f6f5-4102-b0e2-65308f091692" providerId="ADAL" clId="{017AAEEE-0149-4142-88C0-05D3F5DC9AA4}" dt="2021-06-24T14:33:11.367" v="667" actId="1035"/>
          <ac:picMkLst>
            <pc:docMk/>
            <pc:sldMk cId="1012924083" sldId="437"/>
            <ac:picMk id="3074" creationId="{4268091C-BB9E-40F6-B5D7-ED922F3486BF}"/>
          </ac:picMkLst>
        </pc:picChg>
      </pc:sldChg>
      <pc:sldChg chg="setBg">
        <pc:chgData name="Lashkary, Poorvi" userId="902982b1-f6f5-4102-b0e2-65308f091692" providerId="ADAL" clId="{017AAEEE-0149-4142-88C0-05D3F5DC9AA4}" dt="2021-06-24T14:26:24.903" v="651"/>
        <pc:sldMkLst>
          <pc:docMk/>
          <pc:sldMk cId="2390424915" sldId="438"/>
        </pc:sldMkLst>
      </pc:sldChg>
      <pc:sldChg chg="modSp add mod">
        <pc:chgData name="Lashkary, Poorvi" userId="902982b1-f6f5-4102-b0e2-65308f091692" providerId="ADAL" clId="{017AAEEE-0149-4142-88C0-05D3F5DC9AA4}" dt="2021-06-24T19:30:49.136" v="1838" actId="20577"/>
        <pc:sldMkLst>
          <pc:docMk/>
          <pc:sldMk cId="1447251159" sldId="439"/>
        </pc:sldMkLst>
        <pc:spChg chg="mod">
          <ac:chgData name="Lashkary, Poorvi" userId="902982b1-f6f5-4102-b0e2-65308f091692" providerId="ADAL" clId="{017AAEEE-0149-4142-88C0-05D3F5DC9AA4}" dt="2021-06-24T19:18:38.467" v="1741" actId="207"/>
          <ac:spMkLst>
            <pc:docMk/>
            <pc:sldMk cId="1447251159" sldId="439"/>
            <ac:spMk id="2" creationId="{437A7F89-8754-4CE8-A2C6-CFA4838C39EA}"/>
          </ac:spMkLst>
        </pc:spChg>
        <pc:spChg chg="mod">
          <ac:chgData name="Lashkary, Poorvi" userId="902982b1-f6f5-4102-b0e2-65308f091692" providerId="ADAL" clId="{017AAEEE-0149-4142-88C0-05D3F5DC9AA4}" dt="2021-06-24T19:30:49.136" v="1838" actId="20577"/>
          <ac:spMkLst>
            <pc:docMk/>
            <pc:sldMk cId="1447251159" sldId="439"/>
            <ac:spMk id="3" creationId="{9E8AD9C6-25D6-42C8-99DA-8004A00FBF56}"/>
          </ac:spMkLst>
        </pc:spChg>
      </pc:sldChg>
      <pc:sldChg chg="new del">
        <pc:chgData name="Lashkary, Poorvi" userId="902982b1-f6f5-4102-b0e2-65308f091692" providerId="ADAL" clId="{017AAEEE-0149-4142-88C0-05D3F5DC9AA4}" dt="2021-06-24T19:10:00.074" v="1564" actId="47"/>
        <pc:sldMkLst>
          <pc:docMk/>
          <pc:sldMk cId="2002534240" sldId="439"/>
        </pc:sldMkLst>
      </pc:sldChg>
      <pc:sldChg chg="addSp delSp modSp new mod">
        <pc:chgData name="Lashkary, Poorvi" userId="902982b1-f6f5-4102-b0e2-65308f091692" providerId="ADAL" clId="{017AAEEE-0149-4142-88C0-05D3F5DC9AA4}" dt="2021-06-24T20:07:29.976" v="1949" actId="1076"/>
        <pc:sldMkLst>
          <pc:docMk/>
          <pc:sldMk cId="3589506485" sldId="440"/>
        </pc:sldMkLst>
        <pc:spChg chg="del mod">
          <ac:chgData name="Lashkary, Poorvi" userId="902982b1-f6f5-4102-b0e2-65308f091692" providerId="ADAL" clId="{017AAEEE-0149-4142-88C0-05D3F5DC9AA4}" dt="2021-06-24T19:57:41.945" v="1906" actId="21"/>
          <ac:spMkLst>
            <pc:docMk/>
            <pc:sldMk cId="3589506485" sldId="440"/>
            <ac:spMk id="2" creationId="{79020A0C-9888-411F-A719-0E0874D27F4A}"/>
          </ac:spMkLst>
        </pc:spChg>
        <pc:spChg chg="del">
          <ac:chgData name="Lashkary, Poorvi" userId="902982b1-f6f5-4102-b0e2-65308f091692" providerId="ADAL" clId="{017AAEEE-0149-4142-88C0-05D3F5DC9AA4}" dt="2021-06-24T19:53:52.866" v="1842" actId="21"/>
          <ac:spMkLst>
            <pc:docMk/>
            <pc:sldMk cId="3589506485" sldId="440"/>
            <ac:spMk id="3" creationId="{721170A9-2BDF-4E19-83E3-11AD390AE5D4}"/>
          </ac:spMkLst>
        </pc:spChg>
        <pc:spChg chg="del mod">
          <ac:chgData name="Lashkary, Poorvi" userId="902982b1-f6f5-4102-b0e2-65308f091692" providerId="ADAL" clId="{017AAEEE-0149-4142-88C0-05D3F5DC9AA4}" dt="2021-06-24T19:53:47.386" v="1841" actId="21"/>
          <ac:spMkLst>
            <pc:docMk/>
            <pc:sldMk cId="3589506485" sldId="440"/>
            <ac:spMk id="4" creationId="{17333520-C7A3-4FA3-8270-882D25251802}"/>
          </ac:spMkLst>
        </pc:spChg>
        <pc:spChg chg="del">
          <ac:chgData name="Lashkary, Poorvi" userId="902982b1-f6f5-4102-b0e2-65308f091692" providerId="ADAL" clId="{017AAEEE-0149-4142-88C0-05D3F5DC9AA4}" dt="2021-06-24T19:54:19.816" v="1843" actId="21"/>
          <ac:spMkLst>
            <pc:docMk/>
            <pc:sldMk cId="3589506485" sldId="440"/>
            <ac:spMk id="6" creationId="{86E9981D-2F3F-4656-A98E-B8AA5DB4BC23}"/>
          </ac:spMkLst>
        </pc:spChg>
        <pc:spChg chg="add mod">
          <ac:chgData name="Lashkary, Poorvi" userId="902982b1-f6f5-4102-b0e2-65308f091692" providerId="ADAL" clId="{017AAEEE-0149-4142-88C0-05D3F5DC9AA4}" dt="2021-06-24T20:07:10.629" v="1945" actId="1076"/>
          <ac:spMkLst>
            <pc:docMk/>
            <pc:sldMk cId="3589506485" sldId="440"/>
            <ac:spMk id="9" creationId="{3A4A6813-14E6-4131-90E7-0673C6B0A5F7}"/>
          </ac:spMkLst>
        </pc:spChg>
        <pc:spChg chg="add del mod">
          <ac:chgData name="Lashkary, Poorvi" userId="902982b1-f6f5-4102-b0e2-65308f091692" providerId="ADAL" clId="{017AAEEE-0149-4142-88C0-05D3F5DC9AA4}" dt="2021-06-24T19:57:50.245" v="1908" actId="478"/>
          <ac:spMkLst>
            <pc:docMk/>
            <pc:sldMk cId="3589506485" sldId="440"/>
            <ac:spMk id="13" creationId="{BF2C06E4-6663-4F86-B593-302DF38F7B47}"/>
          </ac:spMkLst>
        </pc:spChg>
        <pc:spChg chg="add mod">
          <ac:chgData name="Lashkary, Poorvi" userId="902982b1-f6f5-4102-b0e2-65308f091692" providerId="ADAL" clId="{017AAEEE-0149-4142-88C0-05D3F5DC9AA4}" dt="2021-06-24T20:06:54.609" v="1942" actId="1076"/>
          <ac:spMkLst>
            <pc:docMk/>
            <pc:sldMk cId="3589506485" sldId="440"/>
            <ac:spMk id="14" creationId="{507092FF-54DB-4661-88D0-78C1694E0CB7}"/>
          </ac:spMkLst>
        </pc:spChg>
        <pc:spChg chg="add mod">
          <ac:chgData name="Lashkary, Poorvi" userId="902982b1-f6f5-4102-b0e2-65308f091692" providerId="ADAL" clId="{017AAEEE-0149-4142-88C0-05D3F5DC9AA4}" dt="2021-06-24T20:07:29.976" v="1949" actId="1076"/>
          <ac:spMkLst>
            <pc:docMk/>
            <pc:sldMk cId="3589506485" sldId="440"/>
            <ac:spMk id="15" creationId="{969BFB38-CB0D-4359-A16A-33F00EEAFAD9}"/>
          </ac:spMkLst>
        </pc:spChg>
        <pc:picChg chg="add mod">
          <ac:chgData name="Lashkary, Poorvi" userId="902982b1-f6f5-4102-b0e2-65308f091692" providerId="ADAL" clId="{017AAEEE-0149-4142-88C0-05D3F5DC9AA4}" dt="2021-06-24T20:07:20.588" v="1947" actId="1076"/>
          <ac:picMkLst>
            <pc:docMk/>
            <pc:sldMk cId="3589506485" sldId="440"/>
            <ac:picMk id="8" creationId="{1765DE66-21A2-4ED4-A515-BBC45BC4884A}"/>
          </ac:picMkLst>
        </pc:picChg>
        <pc:picChg chg="add mod modCrop">
          <ac:chgData name="Lashkary, Poorvi" userId="902982b1-f6f5-4102-b0e2-65308f091692" providerId="ADAL" clId="{017AAEEE-0149-4142-88C0-05D3F5DC9AA4}" dt="2021-06-24T20:00:06.270" v="1934" actId="1076"/>
          <ac:picMkLst>
            <pc:docMk/>
            <pc:sldMk cId="3589506485" sldId="440"/>
            <ac:picMk id="11" creationId="{21FA7529-BA42-4379-ACF5-2C0A6E1AE9EC}"/>
          </ac:picMkLst>
        </pc:picChg>
      </pc:sldChg>
      <pc:sldChg chg="add del setBg">
        <pc:chgData name="Lashkary, Poorvi" userId="902982b1-f6f5-4102-b0e2-65308f091692" providerId="ADAL" clId="{017AAEEE-0149-4142-88C0-05D3F5DC9AA4}" dt="2021-06-24T19:10:34.563" v="1582"/>
        <pc:sldMkLst>
          <pc:docMk/>
          <pc:sldMk cId="3675283146" sldId="440"/>
        </pc:sldMkLst>
      </pc:sldChg>
    </pc:docChg>
  </pc:docChgLst>
  <pc:docChgLst>
    <pc:chgData name="Narula, Kanav" userId="S::kanav_narula@optum.com::8054bbaf-8ace-4f2f-8e42-fa2796141849" providerId="AD" clId="Web-{52BB27A4-615A-4BFE-B7E4-EDAB2BC66F1B}"/>
    <pc:docChg chg="sldOrd">
      <pc:chgData name="Narula, Kanav" userId="S::kanav_narula@optum.com::8054bbaf-8ace-4f2f-8e42-fa2796141849" providerId="AD" clId="Web-{52BB27A4-615A-4BFE-B7E4-EDAB2BC66F1B}" dt="2021-06-25T04:39:49.631" v="0"/>
      <pc:docMkLst>
        <pc:docMk/>
      </pc:docMkLst>
      <pc:sldChg chg="ord">
        <pc:chgData name="Narula, Kanav" userId="S::kanav_narula@optum.com::8054bbaf-8ace-4f2f-8e42-fa2796141849" providerId="AD" clId="Web-{52BB27A4-615A-4BFE-B7E4-EDAB2BC66F1B}" dt="2021-06-25T04:39:49.631" v="0"/>
        <pc:sldMkLst>
          <pc:docMk/>
          <pc:sldMk cId="2466852761" sldId="442"/>
        </pc:sldMkLst>
      </pc:sldChg>
    </pc:docChg>
  </pc:docChgLst>
  <pc:docChgLst>
    <pc:chgData name="Narula, Kanav" userId="S::kanav_narula@optum.com::8054bbaf-8ace-4f2f-8e42-fa2796141849" providerId="AD" clId="Web-{CF4EE494-3DF1-434E-8B54-F42B11406928}"/>
    <pc:docChg chg="addSld modSld">
      <pc:chgData name="Narula, Kanav" userId="S::kanav_narula@optum.com::8054bbaf-8ace-4f2f-8e42-fa2796141849" providerId="AD" clId="Web-{CF4EE494-3DF1-434E-8B54-F42B11406928}" dt="2021-06-25T04:00:56.976" v="93" actId="20577"/>
      <pc:docMkLst>
        <pc:docMk/>
      </pc:docMkLst>
      <pc:sldChg chg="delSp modSp">
        <pc:chgData name="Narula, Kanav" userId="S::kanav_narula@optum.com::8054bbaf-8ace-4f2f-8e42-fa2796141849" providerId="AD" clId="Web-{CF4EE494-3DF1-434E-8B54-F42B11406928}" dt="2021-06-25T03:59:02.146" v="37" actId="14100"/>
        <pc:sldMkLst>
          <pc:docMk/>
          <pc:sldMk cId="1447251159" sldId="439"/>
        </pc:sldMkLst>
        <pc:spChg chg="mod">
          <ac:chgData name="Narula, Kanav" userId="S::kanav_narula@optum.com::8054bbaf-8ace-4f2f-8e42-fa2796141849" providerId="AD" clId="Web-{CF4EE494-3DF1-434E-8B54-F42B11406928}" dt="2021-06-25T03:58:45.802" v="31" actId="20577"/>
          <ac:spMkLst>
            <pc:docMk/>
            <pc:sldMk cId="1447251159" sldId="439"/>
            <ac:spMk id="3" creationId="{9E8AD9C6-25D6-42C8-99DA-8004A00FBF56}"/>
          </ac:spMkLst>
        </pc:spChg>
        <pc:picChg chg="del">
          <ac:chgData name="Narula, Kanav" userId="S::kanav_narula@optum.com::8054bbaf-8ace-4f2f-8e42-fa2796141849" providerId="AD" clId="Web-{CF4EE494-3DF1-434E-8B54-F42B11406928}" dt="2021-06-25T03:57:03.878" v="5"/>
          <ac:picMkLst>
            <pc:docMk/>
            <pc:sldMk cId="1447251159" sldId="439"/>
            <ac:picMk id="4" creationId="{B4984199-876F-F447-9CE7-BACBCBCE5E1D}"/>
          </ac:picMkLst>
        </pc:picChg>
        <pc:picChg chg="mod">
          <ac:chgData name="Narula, Kanav" userId="S::kanav_narula@optum.com::8054bbaf-8ace-4f2f-8e42-fa2796141849" providerId="AD" clId="Web-{CF4EE494-3DF1-434E-8B54-F42B11406928}" dt="2021-06-25T03:59:02.146" v="37" actId="14100"/>
          <ac:picMkLst>
            <pc:docMk/>
            <pc:sldMk cId="1447251159" sldId="439"/>
            <ac:picMk id="6" creationId="{586BF48C-5AB6-434C-A580-4565ACF9C35D}"/>
          </ac:picMkLst>
        </pc:picChg>
        <pc:picChg chg="mod">
          <ac:chgData name="Narula, Kanav" userId="S::kanav_narula@optum.com::8054bbaf-8ace-4f2f-8e42-fa2796141849" providerId="AD" clId="Web-{CF4EE494-3DF1-434E-8B54-F42B11406928}" dt="2021-06-25T03:58:54.271" v="34" actId="1076"/>
          <ac:picMkLst>
            <pc:docMk/>
            <pc:sldMk cId="1447251159" sldId="439"/>
            <ac:picMk id="7" creationId="{7E5FBC4B-23AF-9242-8D98-0BD71B38E54E}"/>
          </ac:picMkLst>
        </pc:picChg>
      </pc:sldChg>
      <pc:sldChg chg="addSp modSp">
        <pc:chgData name="Narula, Kanav" userId="S::kanav_narula@optum.com::8054bbaf-8ace-4f2f-8e42-fa2796141849" providerId="AD" clId="Web-{CF4EE494-3DF1-434E-8B54-F42B11406928}" dt="2021-06-25T03:58:37.083" v="29" actId="1076"/>
        <pc:sldMkLst>
          <pc:docMk/>
          <pc:sldMk cId="1605928625" sldId="441"/>
        </pc:sldMkLst>
        <pc:spChg chg="mod">
          <ac:chgData name="Narula, Kanav" userId="S::kanav_narula@optum.com::8054bbaf-8ace-4f2f-8e42-fa2796141849" providerId="AD" clId="Web-{CF4EE494-3DF1-434E-8B54-F42B11406928}" dt="2021-06-25T03:58:36.380" v="28" actId="20577"/>
          <ac:spMkLst>
            <pc:docMk/>
            <pc:sldMk cId="1605928625" sldId="441"/>
            <ac:spMk id="3" creationId="{9E8AD9C6-25D6-42C8-99DA-8004A00FBF56}"/>
          </ac:spMkLst>
        </pc:spChg>
        <pc:picChg chg="add mod">
          <ac:chgData name="Narula, Kanav" userId="S::kanav_narula@optum.com::8054bbaf-8ace-4f2f-8e42-fa2796141849" providerId="AD" clId="Web-{CF4EE494-3DF1-434E-8B54-F42B11406928}" dt="2021-06-25T03:58:37.083" v="29" actId="1076"/>
          <ac:picMkLst>
            <pc:docMk/>
            <pc:sldMk cId="1605928625" sldId="441"/>
            <ac:picMk id="4" creationId="{56032C3E-8174-4E65-BD96-8F76D85B4049}"/>
          </ac:picMkLst>
        </pc:picChg>
      </pc:sldChg>
      <pc:sldChg chg="delSp modSp new">
        <pc:chgData name="Narula, Kanav" userId="S::kanav_narula@optum.com::8054bbaf-8ace-4f2f-8e42-fa2796141849" providerId="AD" clId="Web-{CF4EE494-3DF1-434E-8B54-F42B11406928}" dt="2021-06-25T04:00:56.976" v="93" actId="20577"/>
        <pc:sldMkLst>
          <pc:docMk/>
          <pc:sldMk cId="2466852761" sldId="442"/>
        </pc:sldMkLst>
        <pc:spChg chg="mod">
          <ac:chgData name="Narula, Kanav" userId="S::kanav_narula@optum.com::8054bbaf-8ace-4f2f-8e42-fa2796141849" providerId="AD" clId="Web-{CF4EE494-3DF1-434E-8B54-F42B11406928}" dt="2021-06-25T04:00:56.976" v="93" actId="20577"/>
          <ac:spMkLst>
            <pc:docMk/>
            <pc:sldMk cId="2466852761" sldId="442"/>
            <ac:spMk id="2" creationId="{0B2B656F-CC26-46FB-8F41-1C1E8F5463C5}"/>
          </ac:spMkLst>
        </pc:spChg>
        <pc:spChg chg="del">
          <ac:chgData name="Narula, Kanav" userId="S::kanav_narula@optum.com::8054bbaf-8ace-4f2f-8e42-fa2796141849" providerId="AD" clId="Web-{CF4EE494-3DF1-434E-8B54-F42B11406928}" dt="2021-06-25T03:59:46.069" v="39"/>
          <ac:spMkLst>
            <pc:docMk/>
            <pc:sldMk cId="2466852761" sldId="442"/>
            <ac:spMk id="3" creationId="{C3C5D800-4E76-470E-8A1B-12E810B54BD1}"/>
          </ac:spMkLst>
        </pc:spChg>
        <pc:spChg chg="del">
          <ac:chgData name="Narula, Kanav" userId="S::kanav_narula@optum.com::8054bbaf-8ace-4f2f-8e42-fa2796141849" providerId="AD" clId="Web-{CF4EE494-3DF1-434E-8B54-F42B11406928}" dt="2021-06-25T03:59:54.756" v="41"/>
          <ac:spMkLst>
            <pc:docMk/>
            <pc:sldMk cId="2466852761" sldId="442"/>
            <ac:spMk id="6" creationId="{1C9861F6-89A7-4410-8BA5-C6806F98F2C0}"/>
          </ac:spMkLst>
        </pc:spChg>
      </pc:sldChg>
    </pc:docChg>
  </pc:docChgLst>
  <pc:docChgLst>
    <pc:chgData name="Garg, Animesh" userId="S::animesh_garg65@optum.com::55a5d7b8-8df1-410a-be54-6abca3349f94" providerId="AD" clId="Web-{B5B99479-6259-4B7D-9FFD-8F8C1BB95925}"/>
    <pc:docChg chg="modSld">
      <pc:chgData name="Garg, Animesh" userId="S::animesh_garg65@optum.com::55a5d7b8-8df1-410a-be54-6abca3349f94" providerId="AD" clId="Web-{B5B99479-6259-4B7D-9FFD-8F8C1BB95925}" dt="2021-06-25T03:46:05.179" v="1"/>
      <pc:docMkLst>
        <pc:docMk/>
      </pc:docMkLst>
      <pc:sldChg chg="delSp modSp">
        <pc:chgData name="Garg, Animesh" userId="S::animesh_garg65@optum.com::55a5d7b8-8df1-410a-be54-6abca3349f94" providerId="AD" clId="Web-{B5B99479-6259-4B7D-9FFD-8F8C1BB95925}" dt="2021-06-25T03:46:05.179" v="1"/>
        <pc:sldMkLst>
          <pc:docMk/>
          <pc:sldMk cId="2390424915" sldId="438"/>
        </pc:sldMkLst>
        <pc:spChg chg="del mod">
          <ac:chgData name="Garg, Animesh" userId="S::animesh_garg65@optum.com::55a5d7b8-8df1-410a-be54-6abca3349f94" providerId="AD" clId="Web-{B5B99479-6259-4B7D-9FFD-8F8C1BB95925}" dt="2021-06-25T03:46:05.179" v="1"/>
          <ac:spMkLst>
            <pc:docMk/>
            <pc:sldMk cId="2390424915" sldId="438"/>
            <ac:spMk id="4" creationId="{23D8EDBB-EAF4-47BF-8CB3-AA588680A279}"/>
          </ac:spMkLst>
        </pc:spChg>
      </pc:sldChg>
    </pc:docChg>
  </pc:docChgLst>
  <pc:docChgLst>
    <pc:chgData name="Narula, Kanav" userId="S::kanav_narula@optum.com::8054bbaf-8ace-4f2f-8e42-fa2796141849" providerId="AD" clId="Web-{F5D10A1E-17FF-4DC4-84F0-B112010FFA67}"/>
    <pc:docChg chg="addSld delSld modSld sldOrd">
      <pc:chgData name="Narula, Kanav" userId="S::kanav_narula@optum.com::8054bbaf-8ace-4f2f-8e42-fa2796141849" providerId="AD" clId="Web-{F5D10A1E-17FF-4DC4-84F0-B112010FFA67}" dt="2021-06-25T03:55:40.957" v="48" actId="20577"/>
      <pc:docMkLst>
        <pc:docMk/>
      </pc:docMkLst>
      <pc:sldChg chg="modSp">
        <pc:chgData name="Narula, Kanav" userId="S::kanav_narula@optum.com::8054bbaf-8ace-4f2f-8e42-fa2796141849" providerId="AD" clId="Web-{F5D10A1E-17FF-4DC4-84F0-B112010FFA67}" dt="2021-06-25T03:51:56.810" v="6" actId="20577"/>
        <pc:sldMkLst>
          <pc:docMk/>
          <pc:sldMk cId="649308662" sldId="336"/>
        </pc:sldMkLst>
        <pc:spChg chg="mod">
          <ac:chgData name="Narula, Kanav" userId="S::kanav_narula@optum.com::8054bbaf-8ace-4f2f-8e42-fa2796141849" providerId="AD" clId="Web-{F5D10A1E-17FF-4DC4-84F0-B112010FFA67}" dt="2021-06-25T03:51:56.810" v="6" actId="20577"/>
          <ac:spMkLst>
            <pc:docMk/>
            <pc:sldMk cId="649308662" sldId="336"/>
            <ac:spMk id="2" creationId="{A69D8BC0-839B-4083-9B0E-9E43BEA4C270}"/>
          </ac:spMkLst>
        </pc:spChg>
      </pc:sldChg>
      <pc:sldChg chg="addSp delSp modSp">
        <pc:chgData name="Narula, Kanav" userId="S::kanav_narula@optum.com::8054bbaf-8ace-4f2f-8e42-fa2796141849" providerId="AD" clId="Web-{F5D10A1E-17FF-4DC4-84F0-B112010FFA67}" dt="2021-06-25T03:49:18.727" v="3" actId="14100"/>
        <pc:sldMkLst>
          <pc:docMk/>
          <pc:sldMk cId="1012924083" sldId="437"/>
        </pc:sldMkLst>
        <pc:spChg chg="add del mod">
          <ac:chgData name="Narula, Kanav" userId="S::kanav_narula@optum.com::8054bbaf-8ace-4f2f-8e42-fa2796141849" providerId="AD" clId="Web-{F5D10A1E-17FF-4DC4-84F0-B112010FFA67}" dt="2021-06-25T03:49:06.414" v="1"/>
          <ac:spMkLst>
            <pc:docMk/>
            <pc:sldMk cId="1012924083" sldId="437"/>
            <ac:spMk id="4" creationId="{ECB68DC5-3F1A-4E57-8C81-1429BB662A35}"/>
          </ac:spMkLst>
        </pc:spChg>
        <pc:picChg chg="add mod ord">
          <ac:chgData name="Narula, Kanav" userId="S::kanav_narula@optum.com::8054bbaf-8ace-4f2f-8e42-fa2796141849" providerId="AD" clId="Web-{F5D10A1E-17FF-4DC4-84F0-B112010FFA67}" dt="2021-06-25T03:49:18.727" v="3" actId="14100"/>
          <ac:picMkLst>
            <pc:docMk/>
            <pc:sldMk cId="1012924083" sldId="437"/>
            <ac:picMk id="6" creationId="{ABAE97EC-F055-4496-BBE5-C9176DEF77D3}"/>
          </ac:picMkLst>
        </pc:picChg>
        <pc:picChg chg="del">
          <ac:chgData name="Narula, Kanav" userId="S::kanav_narula@optum.com::8054bbaf-8ace-4f2f-8e42-fa2796141849" providerId="AD" clId="Web-{F5D10A1E-17FF-4DC4-84F0-B112010FFA67}" dt="2021-06-25T03:49:04.648" v="0"/>
          <ac:picMkLst>
            <pc:docMk/>
            <pc:sldMk cId="1012924083" sldId="437"/>
            <ac:picMk id="3074" creationId="{4268091C-BB9E-40F6-B5D7-ED922F3486BF}"/>
          </ac:picMkLst>
        </pc:picChg>
      </pc:sldChg>
      <pc:sldChg chg="ord">
        <pc:chgData name="Narula, Kanav" userId="S::kanav_narula@optum.com::8054bbaf-8ace-4f2f-8e42-fa2796141849" providerId="AD" clId="Web-{F5D10A1E-17FF-4DC4-84F0-B112010FFA67}" dt="2021-06-25T03:52:12.513" v="8"/>
        <pc:sldMkLst>
          <pc:docMk/>
          <pc:sldMk cId="3589506485" sldId="440"/>
        </pc:sldMkLst>
      </pc:sldChg>
      <pc:sldChg chg="modSp">
        <pc:chgData name="Narula, Kanav" userId="S::kanav_narula@optum.com::8054bbaf-8ace-4f2f-8e42-fa2796141849" providerId="AD" clId="Web-{F5D10A1E-17FF-4DC4-84F0-B112010FFA67}" dt="2021-06-25T03:55:40.957" v="48" actId="20577"/>
        <pc:sldMkLst>
          <pc:docMk/>
          <pc:sldMk cId="1605928625" sldId="441"/>
        </pc:sldMkLst>
        <pc:spChg chg="mod">
          <ac:chgData name="Narula, Kanav" userId="S::kanav_narula@optum.com::8054bbaf-8ace-4f2f-8e42-fa2796141849" providerId="AD" clId="Web-{F5D10A1E-17FF-4DC4-84F0-B112010FFA67}" dt="2021-06-25T03:55:40.957" v="48" actId="20577"/>
          <ac:spMkLst>
            <pc:docMk/>
            <pc:sldMk cId="1605928625" sldId="441"/>
            <ac:spMk id="3" creationId="{9E8AD9C6-25D6-42C8-99DA-8004A00FBF56}"/>
          </ac:spMkLst>
        </pc:spChg>
      </pc:sldChg>
      <pc:sldChg chg="delSp modSp add del replId">
        <pc:chgData name="Narula, Kanav" userId="S::kanav_narula@optum.com::8054bbaf-8ace-4f2f-8e42-fa2796141849" providerId="AD" clId="Web-{F5D10A1E-17FF-4DC4-84F0-B112010FFA67}" dt="2021-06-25T03:53:44.016" v="40"/>
        <pc:sldMkLst>
          <pc:docMk/>
          <pc:sldMk cId="1373356915" sldId="442"/>
        </pc:sldMkLst>
        <pc:spChg chg="mod">
          <ac:chgData name="Narula, Kanav" userId="S::kanav_narula@optum.com::8054bbaf-8ace-4f2f-8e42-fa2796141849" providerId="AD" clId="Web-{F5D10A1E-17FF-4DC4-84F0-B112010FFA67}" dt="2021-06-25T03:52:54.561" v="33" actId="20577"/>
          <ac:spMkLst>
            <pc:docMk/>
            <pc:sldMk cId="1373356915" sldId="442"/>
            <ac:spMk id="2" creationId="{437A7F89-8754-4CE8-A2C6-CFA4838C39EA}"/>
          </ac:spMkLst>
        </pc:spChg>
        <pc:spChg chg="mod">
          <ac:chgData name="Narula, Kanav" userId="S::kanav_narula@optum.com::8054bbaf-8ace-4f2f-8e42-fa2796141849" providerId="AD" clId="Web-{F5D10A1E-17FF-4DC4-84F0-B112010FFA67}" dt="2021-06-25T03:53:05.718" v="37" actId="20577"/>
          <ac:spMkLst>
            <pc:docMk/>
            <pc:sldMk cId="1373356915" sldId="442"/>
            <ac:spMk id="3" creationId="{9E8AD9C6-25D6-42C8-99DA-8004A00FBF56}"/>
          </ac:spMkLst>
        </pc:spChg>
        <pc:picChg chg="del">
          <ac:chgData name="Narula, Kanav" userId="S::kanav_narula@optum.com::8054bbaf-8ace-4f2f-8e42-fa2796141849" providerId="AD" clId="Web-{F5D10A1E-17FF-4DC4-84F0-B112010FFA67}" dt="2021-06-25T03:52:40.608" v="23"/>
          <ac:picMkLst>
            <pc:docMk/>
            <pc:sldMk cId="1373356915" sldId="442"/>
            <ac:picMk id="4" creationId="{B4984199-876F-F447-9CE7-BACBCBCE5E1D}"/>
          </ac:picMkLst>
        </pc:picChg>
        <pc:picChg chg="del">
          <ac:chgData name="Narula, Kanav" userId="S::kanav_narula@optum.com::8054bbaf-8ace-4f2f-8e42-fa2796141849" providerId="AD" clId="Web-{F5D10A1E-17FF-4DC4-84F0-B112010FFA67}" dt="2021-06-25T03:52:39.592" v="22"/>
          <ac:picMkLst>
            <pc:docMk/>
            <pc:sldMk cId="1373356915" sldId="442"/>
            <ac:picMk id="6" creationId="{586BF48C-5AB6-434C-A580-4565ACF9C35D}"/>
          </ac:picMkLst>
        </pc:picChg>
        <pc:picChg chg="del">
          <ac:chgData name="Narula, Kanav" userId="S::kanav_narula@optum.com::8054bbaf-8ace-4f2f-8e42-fa2796141849" providerId="AD" clId="Web-{F5D10A1E-17FF-4DC4-84F0-B112010FFA67}" dt="2021-06-25T03:52:41.749" v="24"/>
          <ac:picMkLst>
            <pc:docMk/>
            <pc:sldMk cId="1373356915" sldId="442"/>
            <ac:picMk id="7" creationId="{7E5FBC4B-23AF-9242-8D98-0BD71B38E54E}"/>
          </ac:picMkLst>
        </pc:picChg>
      </pc:sldChg>
      <pc:sldChg chg="add del replId">
        <pc:chgData name="Narula, Kanav" userId="S::kanav_narula@optum.com::8054bbaf-8ace-4f2f-8e42-fa2796141849" providerId="AD" clId="Web-{F5D10A1E-17FF-4DC4-84F0-B112010FFA67}" dt="2021-06-25T03:53:08.124" v="39"/>
        <pc:sldMkLst>
          <pc:docMk/>
          <pc:sldMk cId="216070975" sldId="443"/>
        </pc:sldMkLst>
      </pc:sldChg>
    </pc:docChg>
  </pc:docChgLst>
  <pc:docChgLst>
    <pc:chgData name="Garg, Animesh" userId="55a5d7b8-8df1-410a-be54-6abca3349f94" providerId="ADAL" clId="{C45413B3-CAC7-2140-A260-B6D602F7D2AA}"/>
    <pc:docChg chg="undo custSel addSld delSld modSld sldOrd">
      <pc:chgData name="Garg, Animesh" userId="55a5d7b8-8df1-410a-be54-6abca3349f94" providerId="ADAL" clId="{C45413B3-CAC7-2140-A260-B6D602F7D2AA}" dt="2021-06-25T03:37:28.548" v="1001" actId="20577"/>
      <pc:docMkLst>
        <pc:docMk/>
      </pc:docMkLst>
      <pc:sldChg chg="modSp mod">
        <pc:chgData name="Garg, Animesh" userId="55a5d7b8-8df1-410a-be54-6abca3349f94" providerId="ADAL" clId="{C45413B3-CAC7-2140-A260-B6D602F7D2AA}" dt="2021-06-25T03:08:40.792" v="856" actId="207"/>
        <pc:sldMkLst>
          <pc:docMk/>
          <pc:sldMk cId="1699286425" sldId="256"/>
        </pc:sldMkLst>
        <pc:picChg chg="mod">
          <ac:chgData name="Garg, Animesh" userId="55a5d7b8-8df1-410a-be54-6abca3349f94" providerId="ADAL" clId="{C45413B3-CAC7-2140-A260-B6D602F7D2AA}" dt="2021-06-25T02:46:27.548" v="11" actId="1076"/>
          <ac:picMkLst>
            <pc:docMk/>
            <pc:sldMk cId="1699286425" sldId="256"/>
            <ac:picMk id="10" creationId="{9F5321BD-4A10-EA42-AF40-AEA0838BA596}"/>
          </ac:picMkLst>
        </pc:picChg>
        <pc:picChg chg="mod">
          <ac:chgData name="Garg, Animesh" userId="55a5d7b8-8df1-410a-be54-6abca3349f94" providerId="ADAL" clId="{C45413B3-CAC7-2140-A260-B6D602F7D2AA}" dt="2021-06-25T03:08:40.792" v="856" actId="207"/>
          <ac:picMkLst>
            <pc:docMk/>
            <pc:sldMk cId="1699286425" sldId="256"/>
            <ac:picMk id="20" creationId="{897F4174-3665-884C-8D68-8D2509A22CB4}"/>
          </ac:picMkLst>
        </pc:picChg>
        <pc:cxnChg chg="mod">
          <ac:chgData name="Garg, Animesh" userId="55a5d7b8-8df1-410a-be54-6abca3349f94" providerId="ADAL" clId="{C45413B3-CAC7-2140-A260-B6D602F7D2AA}" dt="2021-06-25T02:46:27.548" v="11" actId="1076"/>
          <ac:cxnSpMkLst>
            <pc:docMk/>
            <pc:sldMk cId="1699286425" sldId="256"/>
            <ac:cxnSpMk id="14" creationId="{10F07C71-E8BC-DF4D-8416-1B2668BD848B}"/>
          </ac:cxnSpMkLst>
        </pc:cxnChg>
        <pc:cxnChg chg="mod">
          <ac:chgData name="Garg, Animesh" userId="55a5d7b8-8df1-410a-be54-6abca3349f94" providerId="ADAL" clId="{C45413B3-CAC7-2140-A260-B6D602F7D2AA}" dt="2021-06-25T02:46:27.548" v="11" actId="1076"/>
          <ac:cxnSpMkLst>
            <pc:docMk/>
            <pc:sldMk cId="1699286425" sldId="256"/>
            <ac:cxnSpMk id="16" creationId="{2579A749-30BD-274B-BBCC-CD7AC9EB391B}"/>
          </ac:cxnSpMkLst>
        </pc:cxnChg>
      </pc:sldChg>
      <pc:sldChg chg="modSp mod">
        <pc:chgData name="Garg, Animesh" userId="55a5d7b8-8df1-410a-be54-6abca3349f94" providerId="ADAL" clId="{C45413B3-CAC7-2140-A260-B6D602F7D2AA}" dt="2021-06-25T02:46:43.010" v="13" actId="115"/>
        <pc:sldMkLst>
          <pc:docMk/>
          <pc:sldMk cId="3040024906" sldId="435"/>
        </pc:sldMkLst>
        <pc:spChg chg="mod">
          <ac:chgData name="Garg, Animesh" userId="55a5d7b8-8df1-410a-be54-6abca3349f94" providerId="ADAL" clId="{C45413B3-CAC7-2140-A260-B6D602F7D2AA}" dt="2021-06-25T02:46:43.010" v="13" actId="115"/>
          <ac:spMkLst>
            <pc:docMk/>
            <pc:sldMk cId="3040024906" sldId="435"/>
            <ac:spMk id="3" creationId="{EB10A7BA-5B1B-487F-AD0E-03745940FBAA}"/>
          </ac:spMkLst>
        </pc:spChg>
      </pc:sldChg>
      <pc:sldChg chg="addSp modSp mod">
        <pc:chgData name="Garg, Animesh" userId="55a5d7b8-8df1-410a-be54-6abca3349f94" providerId="ADAL" clId="{C45413B3-CAC7-2140-A260-B6D602F7D2AA}" dt="2021-06-25T03:37:28.548" v="1001" actId="20577"/>
        <pc:sldMkLst>
          <pc:docMk/>
          <pc:sldMk cId="1447251159" sldId="439"/>
        </pc:sldMkLst>
        <pc:spChg chg="mod">
          <ac:chgData name="Garg, Animesh" userId="55a5d7b8-8df1-410a-be54-6abca3349f94" providerId="ADAL" clId="{C45413B3-CAC7-2140-A260-B6D602F7D2AA}" dt="2021-06-25T02:58:24.897" v="514" actId="20577"/>
          <ac:spMkLst>
            <pc:docMk/>
            <pc:sldMk cId="1447251159" sldId="439"/>
            <ac:spMk id="2" creationId="{437A7F89-8754-4CE8-A2C6-CFA4838C39EA}"/>
          </ac:spMkLst>
        </pc:spChg>
        <pc:spChg chg="mod">
          <ac:chgData name="Garg, Animesh" userId="55a5d7b8-8df1-410a-be54-6abca3349f94" providerId="ADAL" clId="{C45413B3-CAC7-2140-A260-B6D602F7D2AA}" dt="2021-06-25T03:37:28.548" v="1001" actId="20577"/>
          <ac:spMkLst>
            <pc:docMk/>
            <pc:sldMk cId="1447251159" sldId="439"/>
            <ac:spMk id="3" creationId="{9E8AD9C6-25D6-42C8-99DA-8004A00FBF56}"/>
          </ac:spMkLst>
        </pc:spChg>
        <pc:picChg chg="add mod">
          <ac:chgData name="Garg, Animesh" userId="55a5d7b8-8df1-410a-be54-6abca3349f94" providerId="ADAL" clId="{C45413B3-CAC7-2140-A260-B6D602F7D2AA}" dt="2021-06-25T03:27:10.448" v="983" actId="14861"/>
          <ac:picMkLst>
            <pc:docMk/>
            <pc:sldMk cId="1447251159" sldId="439"/>
            <ac:picMk id="4" creationId="{B4984199-876F-F447-9CE7-BACBCBCE5E1D}"/>
          </ac:picMkLst>
        </pc:picChg>
        <pc:picChg chg="add mod">
          <ac:chgData name="Garg, Animesh" userId="55a5d7b8-8df1-410a-be54-6abca3349f94" providerId="ADAL" clId="{C45413B3-CAC7-2140-A260-B6D602F7D2AA}" dt="2021-06-25T03:27:15.528" v="984" actId="14861"/>
          <ac:picMkLst>
            <pc:docMk/>
            <pc:sldMk cId="1447251159" sldId="439"/>
            <ac:picMk id="6" creationId="{586BF48C-5AB6-434C-A580-4565ACF9C35D}"/>
          </ac:picMkLst>
        </pc:picChg>
        <pc:picChg chg="add mod">
          <ac:chgData name="Garg, Animesh" userId="55a5d7b8-8df1-410a-be54-6abca3349f94" providerId="ADAL" clId="{C45413B3-CAC7-2140-A260-B6D602F7D2AA}" dt="2021-06-25T03:26:58.924" v="982" actId="14861"/>
          <ac:picMkLst>
            <pc:docMk/>
            <pc:sldMk cId="1447251159" sldId="439"/>
            <ac:picMk id="7" creationId="{7E5FBC4B-23AF-9242-8D98-0BD71B38E54E}"/>
          </ac:picMkLst>
        </pc:picChg>
      </pc:sldChg>
      <pc:sldChg chg="modAnim">
        <pc:chgData name="Garg, Animesh" userId="55a5d7b8-8df1-410a-be54-6abca3349f94" providerId="ADAL" clId="{C45413B3-CAC7-2140-A260-B6D602F7D2AA}" dt="2021-06-25T03:29:32.388" v="991"/>
        <pc:sldMkLst>
          <pc:docMk/>
          <pc:sldMk cId="3589506485" sldId="440"/>
        </pc:sldMkLst>
      </pc:sldChg>
      <pc:sldChg chg="modSp add mod ord setBg">
        <pc:chgData name="Garg, Animesh" userId="55a5d7b8-8df1-410a-be54-6abca3349f94" providerId="ADAL" clId="{C45413B3-CAC7-2140-A260-B6D602F7D2AA}" dt="2021-06-25T03:25:40.462" v="979" actId="14100"/>
        <pc:sldMkLst>
          <pc:docMk/>
          <pc:sldMk cId="1605928625" sldId="441"/>
        </pc:sldMkLst>
        <pc:spChg chg="mod">
          <ac:chgData name="Garg, Animesh" userId="55a5d7b8-8df1-410a-be54-6abca3349f94" providerId="ADAL" clId="{C45413B3-CAC7-2140-A260-B6D602F7D2AA}" dt="2021-06-25T02:58:16.792" v="502" actId="20577"/>
          <ac:spMkLst>
            <pc:docMk/>
            <pc:sldMk cId="1605928625" sldId="441"/>
            <ac:spMk id="2" creationId="{437A7F89-8754-4CE8-A2C6-CFA4838C39EA}"/>
          </ac:spMkLst>
        </pc:spChg>
        <pc:spChg chg="mod">
          <ac:chgData name="Garg, Animesh" userId="55a5d7b8-8df1-410a-be54-6abca3349f94" providerId="ADAL" clId="{C45413B3-CAC7-2140-A260-B6D602F7D2AA}" dt="2021-06-25T03:25:40.462" v="979" actId="14100"/>
          <ac:spMkLst>
            <pc:docMk/>
            <pc:sldMk cId="1605928625" sldId="441"/>
            <ac:spMk id="3" creationId="{9E8AD9C6-25D6-42C8-99DA-8004A00FBF56}"/>
          </ac:spMkLst>
        </pc:spChg>
      </pc:sldChg>
      <pc:sldChg chg="new del">
        <pc:chgData name="Garg, Animesh" userId="55a5d7b8-8df1-410a-be54-6abca3349f94" providerId="ADAL" clId="{C45413B3-CAC7-2140-A260-B6D602F7D2AA}" dt="2021-06-25T02:48:19.233" v="16" actId="2696"/>
        <pc:sldMkLst>
          <pc:docMk/>
          <pc:sldMk cId="2006209543" sldId="441"/>
        </pc:sldMkLst>
      </pc:sldChg>
      <pc:sldChg chg="add del setBg">
        <pc:chgData name="Garg, Animesh" userId="55a5d7b8-8df1-410a-be54-6abca3349f94" providerId="ADAL" clId="{C45413B3-CAC7-2140-A260-B6D602F7D2AA}" dt="2021-06-25T02:48:27.305" v="17" actId="2696"/>
        <pc:sldMkLst>
          <pc:docMk/>
          <pc:sldMk cId="855451373" sldId="442"/>
        </pc:sldMkLst>
      </pc:sldChg>
    </pc:docChg>
  </pc:docChgLst>
  <pc:docChgLst>
    <pc:chgData name="Shrestha, Vandana" userId="S::vandana_shrestha@optum.com::e840a47a-49e9-41b7-ab09-317460d3aff8" providerId="AD" clId="Web-{84D3950B-553E-457B-9ACF-56125F79A44D}"/>
    <pc:docChg chg="addSld delSld">
      <pc:chgData name="Shrestha, Vandana" userId="S::vandana_shrestha@optum.com::e840a47a-49e9-41b7-ab09-317460d3aff8" providerId="AD" clId="Web-{84D3950B-553E-457B-9ACF-56125F79A44D}" dt="2021-06-25T04:02:39.173" v="1"/>
      <pc:docMkLst>
        <pc:docMk/>
      </pc:docMkLst>
      <pc:sldChg chg="new del">
        <pc:chgData name="Shrestha, Vandana" userId="S::vandana_shrestha@optum.com::e840a47a-49e9-41b7-ab09-317460d3aff8" providerId="AD" clId="Web-{84D3950B-553E-457B-9ACF-56125F79A44D}" dt="2021-06-25T04:02:39.173" v="1"/>
        <pc:sldMkLst>
          <pc:docMk/>
          <pc:sldMk cId="1212165258" sldId="44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CE84EC-2367-404D-971B-AD909CCBE865}" type="doc">
      <dgm:prSet loTypeId="urn:microsoft.com/office/officeart/2008/layout/VerticalCurvedList" loCatId="" qsTypeId="urn:microsoft.com/office/officeart/2005/8/quickstyle/simple1" qsCatId="simple" csTypeId="urn:microsoft.com/office/officeart/2005/8/colors/colorful1" csCatId="colorful" phldr="1"/>
      <dgm:spPr/>
      <dgm:t>
        <a:bodyPr/>
        <a:lstStyle/>
        <a:p>
          <a:endParaRPr lang="en-GB"/>
        </a:p>
      </dgm:t>
    </dgm:pt>
    <dgm:pt modelId="{1DD1DC8E-4B0B-6B4A-8AC5-C24ECD695DA1}">
      <dgm:prSet phldrT="[Text]"/>
      <dgm:spPr>
        <a:xfrm>
          <a:off x="385666" y="252659"/>
          <a:ext cx="7581647" cy="505126"/>
        </a:xfrm>
        <a:prstGeom prst="rect">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solidFill>
                <a:sysClr val="window" lastClr="FFFFFF"/>
              </a:solidFill>
              <a:latin typeface="Calibri" panose="020F0502020204030204"/>
              <a:ea typeface="+mn-ea"/>
              <a:cs typeface="+mn-cs"/>
            </a:rPr>
            <a:t>Simple and user-friendly interface</a:t>
          </a:r>
          <a:endParaRPr lang="en-GB">
            <a:solidFill>
              <a:sysClr val="window" lastClr="FFFFFF"/>
            </a:solidFill>
            <a:latin typeface="Calibri" panose="020F0502020204030204"/>
            <a:ea typeface="+mn-ea"/>
            <a:cs typeface="+mn-cs"/>
          </a:endParaRPr>
        </a:p>
      </dgm:t>
    </dgm:pt>
    <dgm:pt modelId="{D1248FA0-A479-354B-9F84-F631847E37DA}" type="parTrans" cxnId="{84E9F705-3DD1-104B-B9AB-9B30C4724809}">
      <dgm:prSet/>
      <dgm:spPr/>
      <dgm:t>
        <a:bodyPr/>
        <a:lstStyle/>
        <a:p>
          <a:endParaRPr lang="en-GB"/>
        </a:p>
      </dgm:t>
    </dgm:pt>
    <dgm:pt modelId="{2E27D2BC-1972-2C46-A60E-9620A159E18C}" type="sibTrans" cxnId="{84E9F705-3DD1-104B-B9AB-9B30C4724809}">
      <dgm:prSet/>
      <dgm:spPr>
        <a:xfrm>
          <a:off x="-5424693" y="-830644"/>
          <a:ext cx="6459220" cy="6459220"/>
        </a:xfrm>
        <a:prstGeom prst="blockArc">
          <a:avLst>
            <a:gd name="adj1" fmla="val 18900000"/>
            <a:gd name="adj2" fmla="val 2700000"/>
            <a:gd name="adj3" fmla="val 334"/>
          </a:avLst>
        </a:prstGeom>
        <a:noFill/>
        <a:ln w="12700" cap="flat" cmpd="sng" algn="ctr">
          <a:solidFill>
            <a:srgbClr val="ED7D31">
              <a:hueOff val="0"/>
              <a:satOff val="0"/>
              <a:lumOff val="0"/>
              <a:alphaOff val="0"/>
            </a:srgbClr>
          </a:solidFill>
          <a:prstDash val="solid"/>
          <a:miter lim="800000"/>
        </a:ln>
        <a:effectLst/>
      </dgm:spPr>
      <dgm:t>
        <a:bodyPr/>
        <a:lstStyle/>
        <a:p>
          <a:endParaRPr lang="en-GB"/>
        </a:p>
      </dgm:t>
    </dgm:pt>
    <dgm:pt modelId="{FC34AC2B-FCE7-C845-A186-4A873DFF810D}">
      <dgm:prSet phldrT="[Text]"/>
      <dgm:spPr>
        <a:xfrm>
          <a:off x="801167" y="1010252"/>
          <a:ext cx="7166146" cy="505126"/>
        </a:xfrm>
        <a:prstGeom prst="rect">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solidFill>
                <a:sysClr val="window" lastClr="FFFFFF"/>
              </a:solidFill>
              <a:latin typeface="Calibri" panose="020F0502020204030204"/>
              <a:ea typeface="+mn-ea"/>
              <a:cs typeface="+mn-cs"/>
            </a:rPr>
            <a:t>Empowering both product supplier and waste collector</a:t>
          </a:r>
          <a:endParaRPr lang="en-GB">
            <a:solidFill>
              <a:sysClr val="window" lastClr="FFFFFF"/>
            </a:solidFill>
            <a:latin typeface="Calibri" panose="020F0502020204030204"/>
            <a:ea typeface="+mn-ea"/>
            <a:cs typeface="+mn-cs"/>
          </a:endParaRPr>
        </a:p>
      </dgm:t>
    </dgm:pt>
    <dgm:pt modelId="{E949A651-1D88-AB45-A1A3-D729CC910E37}" type="parTrans" cxnId="{7CE0454C-E02C-4946-905C-B469CC3FFF45}">
      <dgm:prSet/>
      <dgm:spPr/>
      <dgm:t>
        <a:bodyPr/>
        <a:lstStyle/>
        <a:p>
          <a:endParaRPr lang="en-GB"/>
        </a:p>
      </dgm:t>
    </dgm:pt>
    <dgm:pt modelId="{826D60FC-7218-F84A-8797-8A487CFA4281}" type="sibTrans" cxnId="{7CE0454C-E02C-4946-905C-B469CC3FFF45}">
      <dgm:prSet/>
      <dgm:spPr/>
      <dgm:t>
        <a:bodyPr/>
        <a:lstStyle/>
        <a:p>
          <a:endParaRPr lang="en-GB"/>
        </a:p>
      </dgm:t>
    </dgm:pt>
    <dgm:pt modelId="{8ABC9196-3548-4149-940D-08E1D02D3DF7}">
      <dgm:prSet phldrT="[Text]"/>
      <dgm:spPr>
        <a:xfrm>
          <a:off x="991165" y="1767846"/>
          <a:ext cx="6976147" cy="505126"/>
        </a:xfrm>
        <a:prstGeom prst="rect">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solidFill>
                <a:sysClr val="window" lastClr="FFFFFF"/>
              </a:solidFill>
              <a:latin typeface="Calibri" panose="020F0502020204030204"/>
              <a:ea typeface="+mn-ea"/>
              <a:cs typeface="+mn-cs"/>
            </a:rPr>
            <a:t>Enabling seamless waste collection process</a:t>
          </a:r>
          <a:endParaRPr lang="en-GB">
            <a:solidFill>
              <a:sysClr val="window" lastClr="FFFFFF"/>
            </a:solidFill>
            <a:latin typeface="Calibri" panose="020F0502020204030204"/>
            <a:ea typeface="+mn-ea"/>
            <a:cs typeface="+mn-cs"/>
          </a:endParaRPr>
        </a:p>
      </dgm:t>
    </dgm:pt>
    <dgm:pt modelId="{A924E827-D06D-1D45-9B00-FF7848EC581C}" type="parTrans" cxnId="{14489353-F767-E649-975D-5A0AB8E26B02}">
      <dgm:prSet/>
      <dgm:spPr/>
      <dgm:t>
        <a:bodyPr/>
        <a:lstStyle/>
        <a:p>
          <a:endParaRPr lang="en-GB"/>
        </a:p>
      </dgm:t>
    </dgm:pt>
    <dgm:pt modelId="{B5691A4F-572C-3D48-A6F1-F3C230087B8C}" type="sibTrans" cxnId="{14489353-F767-E649-975D-5A0AB8E26B02}">
      <dgm:prSet/>
      <dgm:spPr/>
      <dgm:t>
        <a:bodyPr/>
        <a:lstStyle/>
        <a:p>
          <a:endParaRPr lang="en-GB"/>
        </a:p>
      </dgm:t>
    </dgm:pt>
    <dgm:pt modelId="{24CD0419-0B77-344C-8100-FA87A691AEE6}">
      <dgm:prSet/>
      <dgm:spPr>
        <a:xfrm>
          <a:off x="991165" y="2524959"/>
          <a:ext cx="6976147" cy="505126"/>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solidFill>
                <a:sysClr val="window" lastClr="FFFFFF"/>
              </a:solidFill>
              <a:latin typeface="Calibri" panose="020F0502020204030204"/>
              <a:ea typeface="+mn-ea"/>
              <a:cs typeface="+mn-cs"/>
            </a:rPr>
            <a:t>Reward points/Eco-friendly redeemable items</a:t>
          </a:r>
          <a:endParaRPr lang="en-GB">
            <a:solidFill>
              <a:sysClr val="window" lastClr="FFFFFF"/>
            </a:solidFill>
            <a:latin typeface="Calibri" panose="020F0502020204030204"/>
            <a:ea typeface="+mn-ea"/>
            <a:cs typeface="+mn-cs"/>
          </a:endParaRPr>
        </a:p>
      </dgm:t>
    </dgm:pt>
    <dgm:pt modelId="{1714CB24-C38B-B74D-93EA-9BCE183E41C7}" type="parTrans" cxnId="{DFF94D10-E99E-7B41-9774-F7FD5765132E}">
      <dgm:prSet/>
      <dgm:spPr/>
      <dgm:t>
        <a:bodyPr/>
        <a:lstStyle/>
        <a:p>
          <a:endParaRPr lang="en-GB"/>
        </a:p>
      </dgm:t>
    </dgm:pt>
    <dgm:pt modelId="{17DA60EF-5B1F-6343-8A57-AA3E49882D91}" type="sibTrans" cxnId="{DFF94D10-E99E-7B41-9774-F7FD5765132E}">
      <dgm:prSet/>
      <dgm:spPr/>
      <dgm:t>
        <a:bodyPr/>
        <a:lstStyle/>
        <a:p>
          <a:endParaRPr lang="en-GB"/>
        </a:p>
      </dgm:t>
    </dgm:pt>
    <dgm:pt modelId="{08CCBFA3-9898-8549-8F1E-22958D87CDCA}">
      <dgm:prSet/>
      <dgm:spPr>
        <a:xfrm>
          <a:off x="801167" y="3282553"/>
          <a:ext cx="7166146" cy="505126"/>
        </a:xfrm>
        <a:prstGeom prst="rect">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solidFill>
                <a:sysClr val="window" lastClr="FFFFFF"/>
              </a:solidFill>
              <a:latin typeface="Calibri" panose="020F0502020204030204"/>
              <a:ea typeface="+mn-ea"/>
              <a:cs typeface="+mn-cs"/>
            </a:rPr>
            <a:t>Bridging the gap between product users and waste collectors of a particular area</a:t>
          </a:r>
          <a:endParaRPr lang="en-GB">
            <a:solidFill>
              <a:sysClr val="window" lastClr="FFFFFF"/>
            </a:solidFill>
            <a:latin typeface="Calibri" panose="020F0502020204030204"/>
            <a:ea typeface="+mn-ea"/>
            <a:cs typeface="+mn-cs"/>
          </a:endParaRPr>
        </a:p>
      </dgm:t>
    </dgm:pt>
    <dgm:pt modelId="{D9A1B382-F001-8347-8357-887E7D132DB5}" type="parTrans" cxnId="{370331FA-D473-C744-A87A-4D45A85D76D0}">
      <dgm:prSet/>
      <dgm:spPr/>
      <dgm:t>
        <a:bodyPr/>
        <a:lstStyle/>
        <a:p>
          <a:endParaRPr lang="en-GB"/>
        </a:p>
      </dgm:t>
    </dgm:pt>
    <dgm:pt modelId="{21247B0A-51AC-D64C-B4CE-7518CB728879}" type="sibTrans" cxnId="{370331FA-D473-C744-A87A-4D45A85D76D0}">
      <dgm:prSet/>
      <dgm:spPr/>
      <dgm:t>
        <a:bodyPr/>
        <a:lstStyle/>
        <a:p>
          <a:endParaRPr lang="en-GB"/>
        </a:p>
      </dgm:t>
    </dgm:pt>
    <dgm:pt modelId="{7CAC8459-3975-8245-9482-0449D0CFAC19}">
      <dgm:prSet/>
      <dgm:spPr>
        <a:xfrm>
          <a:off x="385666" y="4040146"/>
          <a:ext cx="7581647" cy="505126"/>
        </a:xfrm>
        <a:prstGeom prst="rect">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solidFill>
                <a:sysClr val="window" lastClr="FFFFFF"/>
              </a:solidFill>
              <a:latin typeface="Calibri" panose="020F0502020204030204"/>
              <a:ea typeface="+mn-ea"/>
              <a:cs typeface="+mn-cs"/>
            </a:rPr>
            <a:t>Encouraging recycle and reuse of products to support sustainable living</a:t>
          </a:r>
          <a:endParaRPr lang="en-GB">
            <a:solidFill>
              <a:sysClr val="window" lastClr="FFFFFF"/>
            </a:solidFill>
            <a:latin typeface="Calibri" panose="020F0502020204030204"/>
            <a:ea typeface="+mn-ea"/>
            <a:cs typeface="+mn-cs"/>
          </a:endParaRPr>
        </a:p>
      </dgm:t>
    </dgm:pt>
    <dgm:pt modelId="{72181423-CC1B-5344-BE0C-69FB1DD5A1E3}" type="parTrans" cxnId="{E4F8A9A2-E389-8545-9543-0146BB0C8712}">
      <dgm:prSet/>
      <dgm:spPr/>
      <dgm:t>
        <a:bodyPr/>
        <a:lstStyle/>
        <a:p>
          <a:endParaRPr lang="en-GB"/>
        </a:p>
      </dgm:t>
    </dgm:pt>
    <dgm:pt modelId="{140062CB-0CA6-9943-9D1E-2BA4B592DCD7}" type="sibTrans" cxnId="{E4F8A9A2-E389-8545-9543-0146BB0C8712}">
      <dgm:prSet/>
      <dgm:spPr/>
      <dgm:t>
        <a:bodyPr/>
        <a:lstStyle/>
        <a:p>
          <a:endParaRPr lang="en-GB"/>
        </a:p>
      </dgm:t>
    </dgm:pt>
    <dgm:pt modelId="{DD963D5A-F86B-0A42-A68D-DAD18192D7E1}" type="pres">
      <dgm:prSet presAssocID="{2ACE84EC-2367-404D-971B-AD909CCBE865}" presName="Name0" presStyleCnt="0">
        <dgm:presLayoutVars>
          <dgm:chMax val="7"/>
          <dgm:chPref val="7"/>
          <dgm:dir/>
        </dgm:presLayoutVars>
      </dgm:prSet>
      <dgm:spPr/>
    </dgm:pt>
    <dgm:pt modelId="{CD8AE0E9-0164-F443-82EE-D6AE486EAF46}" type="pres">
      <dgm:prSet presAssocID="{2ACE84EC-2367-404D-971B-AD909CCBE865}" presName="Name1" presStyleCnt="0"/>
      <dgm:spPr/>
    </dgm:pt>
    <dgm:pt modelId="{AE9B3882-F359-1844-B541-DDEE0577318A}" type="pres">
      <dgm:prSet presAssocID="{2ACE84EC-2367-404D-971B-AD909CCBE865}" presName="cycle" presStyleCnt="0"/>
      <dgm:spPr/>
    </dgm:pt>
    <dgm:pt modelId="{981CCC3A-AA10-5749-96A4-20C775BD9B6D}" type="pres">
      <dgm:prSet presAssocID="{2ACE84EC-2367-404D-971B-AD909CCBE865}" presName="srcNode" presStyleLbl="node1" presStyleIdx="0" presStyleCnt="6"/>
      <dgm:spPr/>
    </dgm:pt>
    <dgm:pt modelId="{36DC479F-21CF-6F4D-BF11-00AD4CE3F050}" type="pres">
      <dgm:prSet presAssocID="{2ACE84EC-2367-404D-971B-AD909CCBE865}" presName="conn" presStyleLbl="parChTrans1D2" presStyleIdx="0" presStyleCnt="1" custLinFactNeighborX="-42912" custLinFactNeighborY="891"/>
      <dgm:spPr/>
    </dgm:pt>
    <dgm:pt modelId="{6348C25E-3AF9-B148-8485-8B5837CAF166}" type="pres">
      <dgm:prSet presAssocID="{2ACE84EC-2367-404D-971B-AD909CCBE865}" presName="extraNode" presStyleLbl="node1" presStyleIdx="0" presStyleCnt="6"/>
      <dgm:spPr/>
    </dgm:pt>
    <dgm:pt modelId="{D66FDD03-021B-6E47-A834-A43870762286}" type="pres">
      <dgm:prSet presAssocID="{2ACE84EC-2367-404D-971B-AD909CCBE865}" presName="dstNode" presStyleLbl="node1" presStyleIdx="0" presStyleCnt="6"/>
      <dgm:spPr/>
    </dgm:pt>
    <dgm:pt modelId="{9579D6F5-8A96-2846-90D5-887238CFD16C}" type="pres">
      <dgm:prSet presAssocID="{1DD1DC8E-4B0B-6B4A-8AC5-C24ECD695DA1}" presName="text_1" presStyleLbl="node1" presStyleIdx="0" presStyleCnt="6">
        <dgm:presLayoutVars>
          <dgm:bulletEnabled val="1"/>
        </dgm:presLayoutVars>
      </dgm:prSet>
      <dgm:spPr/>
    </dgm:pt>
    <dgm:pt modelId="{0FD38A73-D3F8-9348-9914-C22A6E5F4893}" type="pres">
      <dgm:prSet presAssocID="{1DD1DC8E-4B0B-6B4A-8AC5-C24ECD695DA1}" presName="accent_1" presStyleCnt="0"/>
      <dgm:spPr/>
    </dgm:pt>
    <dgm:pt modelId="{B001052D-8BFA-CD4E-B588-2BD8EC92D205}" type="pres">
      <dgm:prSet presAssocID="{1DD1DC8E-4B0B-6B4A-8AC5-C24ECD695DA1}" presName="accentRepeatNode" presStyleLbl="solidFgAcc1" presStyleIdx="0" presStyleCnt="6"/>
      <dgm:spPr>
        <a:xfrm>
          <a:off x="69962" y="189518"/>
          <a:ext cx="631407" cy="631407"/>
        </a:xfrm>
        <a:prstGeom prst="ellipse">
          <a:avLst/>
        </a:prstGeom>
        <a:solidFill>
          <a:sysClr val="window" lastClr="FFFFFF"/>
        </a:solidFill>
        <a:ln w="12700" cap="flat" cmpd="sng" algn="ctr">
          <a:solidFill>
            <a:srgbClr val="ED7D31">
              <a:hueOff val="0"/>
              <a:satOff val="0"/>
              <a:lumOff val="0"/>
              <a:alphaOff val="0"/>
            </a:srgbClr>
          </a:solidFill>
          <a:prstDash val="solid"/>
          <a:miter lim="800000"/>
        </a:ln>
        <a:effectLst/>
      </dgm:spPr>
      <dgm:extLst>
        <a:ext uri="{E40237B7-FDA0-4F09-8148-C483321AD2D9}">
          <dgm14:cNvPr xmlns:dgm14="http://schemas.microsoft.com/office/drawing/2010/diagram" id="0" name="" descr="abs">
            <a:extLst>
              <a:ext uri="{C183D7F6-B498-43B3-948B-1728B52AA6E4}">
                <adec:decorative xmlns:adec="http://schemas.microsoft.com/office/drawing/2017/decorative" val="0"/>
              </a:ext>
            </a:extLst>
          </dgm14:cNvPr>
        </a:ext>
      </dgm:extLst>
    </dgm:pt>
    <dgm:pt modelId="{6CCAFB30-8192-954D-A096-9C47A241ACF8}" type="pres">
      <dgm:prSet presAssocID="{FC34AC2B-FCE7-C845-A186-4A873DFF810D}" presName="text_2" presStyleLbl="node1" presStyleIdx="1" presStyleCnt="6">
        <dgm:presLayoutVars>
          <dgm:bulletEnabled val="1"/>
        </dgm:presLayoutVars>
      </dgm:prSet>
      <dgm:spPr/>
    </dgm:pt>
    <dgm:pt modelId="{46461F64-BA87-F243-8059-A05441C3A34A}" type="pres">
      <dgm:prSet presAssocID="{FC34AC2B-FCE7-C845-A186-4A873DFF810D}" presName="accent_2" presStyleCnt="0"/>
      <dgm:spPr/>
    </dgm:pt>
    <dgm:pt modelId="{25A37DB6-C7A7-6E47-8363-6A5ACA0F4CC3}" type="pres">
      <dgm:prSet presAssocID="{FC34AC2B-FCE7-C845-A186-4A873DFF810D}" presName="accentRepeatNode" presStyleLbl="solidFgAcc1" presStyleIdx="1" presStyleCnt="6"/>
      <dgm:spPr>
        <a:xfrm>
          <a:off x="485463" y="947111"/>
          <a:ext cx="631407" cy="631407"/>
        </a:xfrm>
        <a:prstGeom prst="ellipse">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gm:spPr>
    </dgm:pt>
    <dgm:pt modelId="{CCA3CE62-E74A-8E40-A94F-40FC775CDF87}" type="pres">
      <dgm:prSet presAssocID="{8ABC9196-3548-4149-940D-08E1D02D3DF7}" presName="text_3" presStyleLbl="node1" presStyleIdx="2" presStyleCnt="6">
        <dgm:presLayoutVars>
          <dgm:bulletEnabled val="1"/>
        </dgm:presLayoutVars>
      </dgm:prSet>
      <dgm:spPr/>
    </dgm:pt>
    <dgm:pt modelId="{708622C4-8DA1-224D-B869-A9E143E78762}" type="pres">
      <dgm:prSet presAssocID="{8ABC9196-3548-4149-940D-08E1D02D3DF7}" presName="accent_3" presStyleCnt="0"/>
      <dgm:spPr/>
    </dgm:pt>
    <dgm:pt modelId="{81B60083-AABB-C04A-8E84-24EB1483755C}" type="pres">
      <dgm:prSet presAssocID="{8ABC9196-3548-4149-940D-08E1D02D3DF7}" presName="accentRepeatNode" presStyleLbl="solidFgAcc1" presStyleIdx="2" presStyleCnt="6"/>
      <dgm:spPr>
        <a:xfrm>
          <a:off x="675461" y="1704705"/>
          <a:ext cx="631407" cy="631407"/>
        </a:xfrm>
        <a:prstGeom prst="ellipse">
          <a:avLst/>
        </a:prstGeom>
        <a:solidFill>
          <a:sysClr val="window" lastClr="FFFFFF">
            <a:hueOff val="0"/>
            <a:satOff val="0"/>
            <a:lumOff val="0"/>
            <a:alphaOff val="0"/>
          </a:sysClr>
        </a:solidFill>
        <a:ln w="12700" cap="flat" cmpd="sng" algn="ctr">
          <a:solidFill>
            <a:srgbClr val="FFC000">
              <a:hueOff val="0"/>
              <a:satOff val="0"/>
              <a:lumOff val="0"/>
              <a:alphaOff val="0"/>
            </a:srgbClr>
          </a:solidFill>
          <a:prstDash val="solid"/>
          <a:miter lim="800000"/>
        </a:ln>
        <a:effectLst/>
      </dgm:spPr>
    </dgm:pt>
    <dgm:pt modelId="{F48F70C7-B13C-764D-AB7C-87BF6247F343}" type="pres">
      <dgm:prSet presAssocID="{24CD0419-0B77-344C-8100-FA87A691AEE6}" presName="text_4" presStyleLbl="node1" presStyleIdx="3" presStyleCnt="6">
        <dgm:presLayoutVars>
          <dgm:bulletEnabled val="1"/>
        </dgm:presLayoutVars>
      </dgm:prSet>
      <dgm:spPr/>
    </dgm:pt>
    <dgm:pt modelId="{A846BEF0-2101-6741-982E-D76A3266F1C3}" type="pres">
      <dgm:prSet presAssocID="{24CD0419-0B77-344C-8100-FA87A691AEE6}" presName="accent_4" presStyleCnt="0"/>
      <dgm:spPr/>
    </dgm:pt>
    <dgm:pt modelId="{D12277BD-CF22-8F47-84CD-C14044A76FD3}" type="pres">
      <dgm:prSet presAssocID="{24CD0419-0B77-344C-8100-FA87A691AEE6}" presName="accentRepeatNode" presStyleLbl="solidFgAcc1" presStyleIdx="3" presStyleCnt="6"/>
      <dgm:spPr>
        <a:xfrm>
          <a:off x="675461" y="2461818"/>
          <a:ext cx="631407" cy="631407"/>
        </a:xfrm>
        <a:prstGeom prst="ellipse">
          <a:avLst/>
        </a:prstGeom>
        <a:solidFill>
          <a:sysClr val="window" lastClr="FFFFFF">
            <a:hueOff val="0"/>
            <a:satOff val="0"/>
            <a:lumOff val="0"/>
            <a:alphaOff val="0"/>
          </a:sysClr>
        </a:solidFill>
        <a:ln w="12700" cap="flat" cmpd="sng" algn="ctr">
          <a:solidFill>
            <a:srgbClr val="5B9BD5">
              <a:hueOff val="0"/>
              <a:satOff val="0"/>
              <a:lumOff val="0"/>
              <a:alphaOff val="0"/>
            </a:srgbClr>
          </a:solidFill>
          <a:prstDash val="solid"/>
          <a:miter lim="800000"/>
        </a:ln>
        <a:effectLst/>
      </dgm:spPr>
    </dgm:pt>
    <dgm:pt modelId="{D747264C-3035-F043-ABF3-7845A1E29611}" type="pres">
      <dgm:prSet presAssocID="{08CCBFA3-9898-8549-8F1E-22958D87CDCA}" presName="text_5" presStyleLbl="node1" presStyleIdx="4" presStyleCnt="6">
        <dgm:presLayoutVars>
          <dgm:bulletEnabled val="1"/>
        </dgm:presLayoutVars>
      </dgm:prSet>
      <dgm:spPr/>
    </dgm:pt>
    <dgm:pt modelId="{3523D847-7221-C048-B914-BB21B9242771}" type="pres">
      <dgm:prSet presAssocID="{08CCBFA3-9898-8549-8F1E-22958D87CDCA}" presName="accent_5" presStyleCnt="0"/>
      <dgm:spPr/>
    </dgm:pt>
    <dgm:pt modelId="{44E0EB68-B2FB-DE4E-9F15-7DF3D4890718}" type="pres">
      <dgm:prSet presAssocID="{08CCBFA3-9898-8549-8F1E-22958D87CDCA}" presName="accentRepeatNode" presStyleLbl="solidFgAcc1" presStyleIdx="4" presStyleCnt="6"/>
      <dgm:spPr>
        <a:xfrm>
          <a:off x="485463" y="3219412"/>
          <a:ext cx="631407" cy="631407"/>
        </a:xfrm>
        <a:prstGeom prst="ellipse">
          <a:avLst/>
        </a:prstGeom>
        <a:solidFill>
          <a:sysClr val="window" lastClr="FFFFFF">
            <a:hueOff val="0"/>
            <a:satOff val="0"/>
            <a:lumOff val="0"/>
            <a:alphaOff val="0"/>
          </a:sysClr>
        </a:solidFill>
        <a:ln w="12700" cap="flat" cmpd="sng" algn="ctr">
          <a:solidFill>
            <a:srgbClr val="70AD47">
              <a:hueOff val="0"/>
              <a:satOff val="0"/>
              <a:lumOff val="0"/>
              <a:alphaOff val="0"/>
            </a:srgbClr>
          </a:solidFill>
          <a:prstDash val="solid"/>
          <a:miter lim="800000"/>
        </a:ln>
        <a:effectLst/>
      </dgm:spPr>
    </dgm:pt>
    <dgm:pt modelId="{E5110771-F0C9-EA45-8C1D-33887595D0CA}" type="pres">
      <dgm:prSet presAssocID="{7CAC8459-3975-8245-9482-0449D0CFAC19}" presName="text_6" presStyleLbl="node1" presStyleIdx="5" presStyleCnt="6">
        <dgm:presLayoutVars>
          <dgm:bulletEnabled val="1"/>
        </dgm:presLayoutVars>
      </dgm:prSet>
      <dgm:spPr/>
    </dgm:pt>
    <dgm:pt modelId="{9FE8819A-EC24-CB47-AFF6-1310493862F4}" type="pres">
      <dgm:prSet presAssocID="{7CAC8459-3975-8245-9482-0449D0CFAC19}" presName="accent_6" presStyleCnt="0"/>
      <dgm:spPr/>
    </dgm:pt>
    <dgm:pt modelId="{338E5B91-AE6C-344E-9BDE-4F8B2FE0AD65}" type="pres">
      <dgm:prSet presAssocID="{7CAC8459-3975-8245-9482-0449D0CFAC19}" presName="accentRepeatNode" presStyleLbl="solidFgAcc1" presStyleIdx="5" presStyleCnt="6"/>
      <dgm:spPr>
        <a:xfrm>
          <a:off x="69962" y="3977005"/>
          <a:ext cx="631407" cy="631407"/>
        </a:xfrm>
        <a:prstGeom prst="ellipse">
          <a:avLst/>
        </a:prstGeom>
        <a:solidFill>
          <a:sysClr val="window" lastClr="FFFFFF">
            <a:hueOff val="0"/>
            <a:satOff val="0"/>
            <a:lumOff val="0"/>
            <a:alphaOff val="0"/>
          </a:sysClr>
        </a:solidFill>
        <a:ln w="12700" cap="flat" cmpd="sng" algn="ctr">
          <a:solidFill>
            <a:srgbClr val="ED7D31">
              <a:hueOff val="0"/>
              <a:satOff val="0"/>
              <a:lumOff val="0"/>
              <a:alphaOff val="0"/>
            </a:srgbClr>
          </a:solidFill>
          <a:prstDash val="solid"/>
          <a:miter lim="800000"/>
        </a:ln>
        <a:effectLst/>
      </dgm:spPr>
    </dgm:pt>
  </dgm:ptLst>
  <dgm:cxnLst>
    <dgm:cxn modelId="{84E9F705-3DD1-104B-B9AB-9B30C4724809}" srcId="{2ACE84EC-2367-404D-971B-AD909CCBE865}" destId="{1DD1DC8E-4B0B-6B4A-8AC5-C24ECD695DA1}" srcOrd="0" destOrd="0" parTransId="{D1248FA0-A479-354B-9F84-F631847E37DA}" sibTransId="{2E27D2BC-1972-2C46-A60E-9620A159E18C}"/>
    <dgm:cxn modelId="{A38CAF0B-F9E2-C44D-BF73-D56930A638DA}" type="presOf" srcId="{FC34AC2B-FCE7-C845-A186-4A873DFF810D}" destId="{6CCAFB30-8192-954D-A096-9C47A241ACF8}" srcOrd="0" destOrd="0" presId="urn:microsoft.com/office/officeart/2008/layout/VerticalCurvedList"/>
    <dgm:cxn modelId="{DFF94D10-E99E-7B41-9774-F7FD5765132E}" srcId="{2ACE84EC-2367-404D-971B-AD909CCBE865}" destId="{24CD0419-0B77-344C-8100-FA87A691AEE6}" srcOrd="3" destOrd="0" parTransId="{1714CB24-C38B-B74D-93EA-9BCE183E41C7}" sibTransId="{17DA60EF-5B1F-6343-8A57-AA3E49882D91}"/>
    <dgm:cxn modelId="{8CA04E33-12A9-EF49-B30E-834708C8EA94}" type="presOf" srcId="{2E27D2BC-1972-2C46-A60E-9620A159E18C}" destId="{36DC479F-21CF-6F4D-BF11-00AD4CE3F050}" srcOrd="0" destOrd="0" presId="urn:microsoft.com/office/officeart/2008/layout/VerticalCurvedList"/>
    <dgm:cxn modelId="{AF157B47-388F-7E41-B35D-6E627BC13F83}" type="presOf" srcId="{8ABC9196-3548-4149-940D-08E1D02D3DF7}" destId="{CCA3CE62-E74A-8E40-A94F-40FC775CDF87}" srcOrd="0" destOrd="0" presId="urn:microsoft.com/office/officeart/2008/layout/VerticalCurvedList"/>
    <dgm:cxn modelId="{7CE0454C-E02C-4946-905C-B469CC3FFF45}" srcId="{2ACE84EC-2367-404D-971B-AD909CCBE865}" destId="{FC34AC2B-FCE7-C845-A186-4A873DFF810D}" srcOrd="1" destOrd="0" parTransId="{E949A651-1D88-AB45-A1A3-D729CC910E37}" sibTransId="{826D60FC-7218-F84A-8797-8A487CFA4281}"/>
    <dgm:cxn modelId="{14489353-F767-E649-975D-5A0AB8E26B02}" srcId="{2ACE84EC-2367-404D-971B-AD909CCBE865}" destId="{8ABC9196-3548-4149-940D-08E1D02D3DF7}" srcOrd="2" destOrd="0" parTransId="{A924E827-D06D-1D45-9B00-FF7848EC581C}" sibTransId="{B5691A4F-572C-3D48-A6F1-F3C230087B8C}"/>
    <dgm:cxn modelId="{C7FBB353-4319-C54C-8462-FDEDD1B4E13A}" type="presOf" srcId="{7CAC8459-3975-8245-9482-0449D0CFAC19}" destId="{E5110771-F0C9-EA45-8C1D-33887595D0CA}" srcOrd="0" destOrd="0" presId="urn:microsoft.com/office/officeart/2008/layout/VerticalCurvedList"/>
    <dgm:cxn modelId="{380CD495-9FDA-224A-A3A2-F27B736D5B41}" type="presOf" srcId="{2ACE84EC-2367-404D-971B-AD909CCBE865}" destId="{DD963D5A-F86B-0A42-A68D-DAD18192D7E1}" srcOrd="0" destOrd="0" presId="urn:microsoft.com/office/officeart/2008/layout/VerticalCurvedList"/>
    <dgm:cxn modelId="{E4F8A9A2-E389-8545-9543-0146BB0C8712}" srcId="{2ACE84EC-2367-404D-971B-AD909CCBE865}" destId="{7CAC8459-3975-8245-9482-0449D0CFAC19}" srcOrd="5" destOrd="0" parTransId="{72181423-CC1B-5344-BE0C-69FB1DD5A1E3}" sibTransId="{140062CB-0CA6-9943-9D1E-2BA4B592DCD7}"/>
    <dgm:cxn modelId="{C2C11BA9-26A4-F041-8E2B-4E57EC29AC92}" type="presOf" srcId="{08CCBFA3-9898-8549-8F1E-22958D87CDCA}" destId="{D747264C-3035-F043-ABF3-7845A1E29611}" srcOrd="0" destOrd="0" presId="urn:microsoft.com/office/officeart/2008/layout/VerticalCurvedList"/>
    <dgm:cxn modelId="{2AB016B3-6F64-8341-ABC7-113B520D62DA}" type="presOf" srcId="{24CD0419-0B77-344C-8100-FA87A691AEE6}" destId="{F48F70C7-B13C-764D-AB7C-87BF6247F343}" srcOrd="0" destOrd="0" presId="urn:microsoft.com/office/officeart/2008/layout/VerticalCurvedList"/>
    <dgm:cxn modelId="{6BBEF7B3-EC86-C04F-8A6E-AFD684556CB3}" type="presOf" srcId="{1DD1DC8E-4B0B-6B4A-8AC5-C24ECD695DA1}" destId="{9579D6F5-8A96-2846-90D5-887238CFD16C}" srcOrd="0" destOrd="0" presId="urn:microsoft.com/office/officeart/2008/layout/VerticalCurvedList"/>
    <dgm:cxn modelId="{370331FA-D473-C744-A87A-4D45A85D76D0}" srcId="{2ACE84EC-2367-404D-971B-AD909CCBE865}" destId="{08CCBFA3-9898-8549-8F1E-22958D87CDCA}" srcOrd="4" destOrd="0" parTransId="{D9A1B382-F001-8347-8357-887E7D132DB5}" sibTransId="{21247B0A-51AC-D64C-B4CE-7518CB728879}"/>
    <dgm:cxn modelId="{CB1A8E23-661C-7B4F-90E2-91B96161CEA5}" type="presParOf" srcId="{DD963D5A-F86B-0A42-A68D-DAD18192D7E1}" destId="{CD8AE0E9-0164-F443-82EE-D6AE486EAF46}" srcOrd="0" destOrd="0" presId="urn:microsoft.com/office/officeart/2008/layout/VerticalCurvedList"/>
    <dgm:cxn modelId="{7591146B-B583-9543-A9AF-FEC817399AB5}" type="presParOf" srcId="{CD8AE0E9-0164-F443-82EE-D6AE486EAF46}" destId="{AE9B3882-F359-1844-B541-DDEE0577318A}" srcOrd="0" destOrd="0" presId="urn:microsoft.com/office/officeart/2008/layout/VerticalCurvedList"/>
    <dgm:cxn modelId="{2A6F687B-C978-9A4A-B630-994D36D252C1}" type="presParOf" srcId="{AE9B3882-F359-1844-B541-DDEE0577318A}" destId="{981CCC3A-AA10-5749-96A4-20C775BD9B6D}" srcOrd="0" destOrd="0" presId="urn:microsoft.com/office/officeart/2008/layout/VerticalCurvedList"/>
    <dgm:cxn modelId="{6A185E46-6ECA-EF49-A924-6D8348B967FC}" type="presParOf" srcId="{AE9B3882-F359-1844-B541-DDEE0577318A}" destId="{36DC479F-21CF-6F4D-BF11-00AD4CE3F050}" srcOrd="1" destOrd="0" presId="urn:microsoft.com/office/officeart/2008/layout/VerticalCurvedList"/>
    <dgm:cxn modelId="{1F78D06A-38B4-AC42-929B-D3B0868E682A}" type="presParOf" srcId="{AE9B3882-F359-1844-B541-DDEE0577318A}" destId="{6348C25E-3AF9-B148-8485-8B5837CAF166}" srcOrd="2" destOrd="0" presId="urn:microsoft.com/office/officeart/2008/layout/VerticalCurvedList"/>
    <dgm:cxn modelId="{72761886-A5C3-0849-8D01-0DC2871AFCAB}" type="presParOf" srcId="{AE9B3882-F359-1844-B541-DDEE0577318A}" destId="{D66FDD03-021B-6E47-A834-A43870762286}" srcOrd="3" destOrd="0" presId="urn:microsoft.com/office/officeart/2008/layout/VerticalCurvedList"/>
    <dgm:cxn modelId="{D86CD18C-14C7-2A4F-BE37-8572C5F2D1F1}" type="presParOf" srcId="{CD8AE0E9-0164-F443-82EE-D6AE486EAF46}" destId="{9579D6F5-8A96-2846-90D5-887238CFD16C}" srcOrd="1" destOrd="0" presId="urn:microsoft.com/office/officeart/2008/layout/VerticalCurvedList"/>
    <dgm:cxn modelId="{83A59365-63B0-FD43-9CDD-47E864C0F3F5}" type="presParOf" srcId="{CD8AE0E9-0164-F443-82EE-D6AE486EAF46}" destId="{0FD38A73-D3F8-9348-9914-C22A6E5F4893}" srcOrd="2" destOrd="0" presId="urn:microsoft.com/office/officeart/2008/layout/VerticalCurvedList"/>
    <dgm:cxn modelId="{1215DE1A-DEF0-554C-AB0F-E102703F0DB7}" type="presParOf" srcId="{0FD38A73-D3F8-9348-9914-C22A6E5F4893}" destId="{B001052D-8BFA-CD4E-B588-2BD8EC92D205}" srcOrd="0" destOrd="0" presId="urn:microsoft.com/office/officeart/2008/layout/VerticalCurvedList"/>
    <dgm:cxn modelId="{4D23ED91-AE08-EE4C-BF44-6A0701AD41CC}" type="presParOf" srcId="{CD8AE0E9-0164-F443-82EE-D6AE486EAF46}" destId="{6CCAFB30-8192-954D-A096-9C47A241ACF8}" srcOrd="3" destOrd="0" presId="urn:microsoft.com/office/officeart/2008/layout/VerticalCurvedList"/>
    <dgm:cxn modelId="{67370E0D-FC50-C444-9120-6B5CBA82A3F0}" type="presParOf" srcId="{CD8AE0E9-0164-F443-82EE-D6AE486EAF46}" destId="{46461F64-BA87-F243-8059-A05441C3A34A}" srcOrd="4" destOrd="0" presId="urn:microsoft.com/office/officeart/2008/layout/VerticalCurvedList"/>
    <dgm:cxn modelId="{72BF2E56-6D0D-224F-992D-C03AEF53C5AA}" type="presParOf" srcId="{46461F64-BA87-F243-8059-A05441C3A34A}" destId="{25A37DB6-C7A7-6E47-8363-6A5ACA0F4CC3}" srcOrd="0" destOrd="0" presId="urn:microsoft.com/office/officeart/2008/layout/VerticalCurvedList"/>
    <dgm:cxn modelId="{991317DB-31CB-BB44-9777-EF773670CB2A}" type="presParOf" srcId="{CD8AE0E9-0164-F443-82EE-D6AE486EAF46}" destId="{CCA3CE62-E74A-8E40-A94F-40FC775CDF87}" srcOrd="5" destOrd="0" presId="urn:microsoft.com/office/officeart/2008/layout/VerticalCurvedList"/>
    <dgm:cxn modelId="{49939F1D-7D7A-F641-AC74-5C0172971F23}" type="presParOf" srcId="{CD8AE0E9-0164-F443-82EE-D6AE486EAF46}" destId="{708622C4-8DA1-224D-B869-A9E143E78762}" srcOrd="6" destOrd="0" presId="urn:microsoft.com/office/officeart/2008/layout/VerticalCurvedList"/>
    <dgm:cxn modelId="{826B7985-1637-4B44-B3EA-0A63CB5A9707}" type="presParOf" srcId="{708622C4-8DA1-224D-B869-A9E143E78762}" destId="{81B60083-AABB-C04A-8E84-24EB1483755C}" srcOrd="0" destOrd="0" presId="urn:microsoft.com/office/officeart/2008/layout/VerticalCurvedList"/>
    <dgm:cxn modelId="{3B4D64FA-43CC-654E-85F1-A05DB05823DA}" type="presParOf" srcId="{CD8AE0E9-0164-F443-82EE-D6AE486EAF46}" destId="{F48F70C7-B13C-764D-AB7C-87BF6247F343}" srcOrd="7" destOrd="0" presId="urn:microsoft.com/office/officeart/2008/layout/VerticalCurvedList"/>
    <dgm:cxn modelId="{E3208BC8-2EA2-D846-B259-C83DD0057547}" type="presParOf" srcId="{CD8AE0E9-0164-F443-82EE-D6AE486EAF46}" destId="{A846BEF0-2101-6741-982E-D76A3266F1C3}" srcOrd="8" destOrd="0" presId="urn:microsoft.com/office/officeart/2008/layout/VerticalCurvedList"/>
    <dgm:cxn modelId="{55EC6CEF-9552-354E-A4F6-444198F6E06E}" type="presParOf" srcId="{A846BEF0-2101-6741-982E-D76A3266F1C3}" destId="{D12277BD-CF22-8F47-84CD-C14044A76FD3}" srcOrd="0" destOrd="0" presId="urn:microsoft.com/office/officeart/2008/layout/VerticalCurvedList"/>
    <dgm:cxn modelId="{F1EC12AC-E5CE-B84A-B971-EE690BA5D608}" type="presParOf" srcId="{CD8AE0E9-0164-F443-82EE-D6AE486EAF46}" destId="{D747264C-3035-F043-ABF3-7845A1E29611}" srcOrd="9" destOrd="0" presId="urn:microsoft.com/office/officeart/2008/layout/VerticalCurvedList"/>
    <dgm:cxn modelId="{18DD8056-5A2D-124C-A0A2-5962963DF491}" type="presParOf" srcId="{CD8AE0E9-0164-F443-82EE-D6AE486EAF46}" destId="{3523D847-7221-C048-B914-BB21B9242771}" srcOrd="10" destOrd="0" presId="urn:microsoft.com/office/officeart/2008/layout/VerticalCurvedList"/>
    <dgm:cxn modelId="{805EB575-F83E-574D-8A49-14AA49AB2914}" type="presParOf" srcId="{3523D847-7221-C048-B914-BB21B9242771}" destId="{44E0EB68-B2FB-DE4E-9F15-7DF3D4890718}" srcOrd="0" destOrd="0" presId="urn:microsoft.com/office/officeart/2008/layout/VerticalCurvedList"/>
    <dgm:cxn modelId="{C9B342C3-6BE2-4948-90AF-50B54842F0DC}" type="presParOf" srcId="{CD8AE0E9-0164-F443-82EE-D6AE486EAF46}" destId="{E5110771-F0C9-EA45-8C1D-33887595D0CA}" srcOrd="11" destOrd="0" presId="urn:microsoft.com/office/officeart/2008/layout/VerticalCurvedList"/>
    <dgm:cxn modelId="{EE80814D-5EC5-6147-B835-0029B5191017}" type="presParOf" srcId="{CD8AE0E9-0164-F443-82EE-D6AE486EAF46}" destId="{9FE8819A-EC24-CB47-AFF6-1310493862F4}" srcOrd="12" destOrd="0" presId="urn:microsoft.com/office/officeart/2008/layout/VerticalCurvedList"/>
    <dgm:cxn modelId="{F9F6A8B3-D0CB-DA44-99AF-B3BBCC184825}" type="presParOf" srcId="{9FE8819A-EC24-CB47-AFF6-1310493862F4}" destId="{338E5B91-AE6C-344E-9BDE-4F8B2FE0AD65}"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C479F-21CF-6F4D-BF11-00AD4CE3F050}">
      <dsp:nvSpPr>
        <dsp:cNvPr id="0" name=""/>
        <dsp:cNvSpPr/>
      </dsp:nvSpPr>
      <dsp:spPr>
        <a:xfrm>
          <a:off x="-5424693" y="-773092"/>
          <a:ext cx="6459220" cy="6459220"/>
        </a:xfrm>
        <a:prstGeom prst="blockArc">
          <a:avLst>
            <a:gd name="adj1" fmla="val 18900000"/>
            <a:gd name="adj2" fmla="val 2700000"/>
            <a:gd name="adj3" fmla="val 334"/>
          </a:avLst>
        </a:pr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9579D6F5-8A96-2846-90D5-887238CFD16C}">
      <dsp:nvSpPr>
        <dsp:cNvPr id="0" name=""/>
        <dsp:cNvSpPr/>
      </dsp:nvSpPr>
      <dsp:spPr>
        <a:xfrm>
          <a:off x="385666" y="252659"/>
          <a:ext cx="7581647" cy="505126"/>
        </a:xfrm>
        <a:prstGeom prst="rect">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94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solidFill>
                <a:sysClr val="window" lastClr="FFFFFF"/>
              </a:solidFill>
              <a:latin typeface="Calibri" panose="020F0502020204030204"/>
              <a:ea typeface="+mn-ea"/>
              <a:cs typeface="+mn-cs"/>
            </a:rPr>
            <a:t>Simple and user-friendly interface</a:t>
          </a:r>
          <a:endParaRPr lang="en-GB" sz="1600" kern="1200">
            <a:solidFill>
              <a:sysClr val="window" lastClr="FFFFFF"/>
            </a:solidFill>
            <a:latin typeface="Calibri" panose="020F0502020204030204"/>
            <a:ea typeface="+mn-ea"/>
            <a:cs typeface="+mn-cs"/>
          </a:endParaRPr>
        </a:p>
      </dsp:txBody>
      <dsp:txXfrm>
        <a:off x="385666" y="252659"/>
        <a:ext cx="7581647" cy="505126"/>
      </dsp:txXfrm>
    </dsp:sp>
    <dsp:sp modelId="{B001052D-8BFA-CD4E-B588-2BD8EC92D205}">
      <dsp:nvSpPr>
        <dsp:cNvPr id="0" name=""/>
        <dsp:cNvSpPr/>
      </dsp:nvSpPr>
      <dsp:spPr>
        <a:xfrm>
          <a:off x="69962" y="189518"/>
          <a:ext cx="631407" cy="631407"/>
        </a:xfrm>
        <a:prstGeom prst="ellipse">
          <a:avLst/>
        </a:prstGeom>
        <a:solidFill>
          <a:sysClr val="window" lastClr="FFFFFF"/>
        </a:solidFill>
        <a:ln w="12700" cap="flat" cmpd="sng" algn="ctr">
          <a:solidFill>
            <a:srgbClr val="ED7D31">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6CCAFB30-8192-954D-A096-9C47A241ACF8}">
      <dsp:nvSpPr>
        <dsp:cNvPr id="0" name=""/>
        <dsp:cNvSpPr/>
      </dsp:nvSpPr>
      <dsp:spPr>
        <a:xfrm>
          <a:off x="801167" y="1010252"/>
          <a:ext cx="7166146" cy="505126"/>
        </a:xfrm>
        <a:prstGeom prst="rect">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94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solidFill>
                <a:sysClr val="window" lastClr="FFFFFF"/>
              </a:solidFill>
              <a:latin typeface="Calibri" panose="020F0502020204030204"/>
              <a:ea typeface="+mn-ea"/>
              <a:cs typeface="+mn-cs"/>
            </a:rPr>
            <a:t>Empowering both product supplier and waste collector</a:t>
          </a:r>
          <a:endParaRPr lang="en-GB" sz="1600" kern="1200">
            <a:solidFill>
              <a:sysClr val="window" lastClr="FFFFFF"/>
            </a:solidFill>
            <a:latin typeface="Calibri" panose="020F0502020204030204"/>
            <a:ea typeface="+mn-ea"/>
            <a:cs typeface="+mn-cs"/>
          </a:endParaRPr>
        </a:p>
      </dsp:txBody>
      <dsp:txXfrm>
        <a:off x="801167" y="1010252"/>
        <a:ext cx="7166146" cy="505126"/>
      </dsp:txXfrm>
    </dsp:sp>
    <dsp:sp modelId="{25A37DB6-C7A7-6E47-8363-6A5ACA0F4CC3}">
      <dsp:nvSpPr>
        <dsp:cNvPr id="0" name=""/>
        <dsp:cNvSpPr/>
      </dsp:nvSpPr>
      <dsp:spPr>
        <a:xfrm>
          <a:off x="485463" y="947111"/>
          <a:ext cx="631407" cy="631407"/>
        </a:xfrm>
        <a:prstGeom prst="ellipse">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CCA3CE62-E74A-8E40-A94F-40FC775CDF87}">
      <dsp:nvSpPr>
        <dsp:cNvPr id="0" name=""/>
        <dsp:cNvSpPr/>
      </dsp:nvSpPr>
      <dsp:spPr>
        <a:xfrm>
          <a:off x="991165" y="1767846"/>
          <a:ext cx="6976147" cy="505126"/>
        </a:xfrm>
        <a:prstGeom prst="rect">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94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solidFill>
                <a:sysClr val="window" lastClr="FFFFFF"/>
              </a:solidFill>
              <a:latin typeface="Calibri" panose="020F0502020204030204"/>
              <a:ea typeface="+mn-ea"/>
              <a:cs typeface="+mn-cs"/>
            </a:rPr>
            <a:t>Enabling seamless waste collection process</a:t>
          </a:r>
          <a:endParaRPr lang="en-GB" sz="1600" kern="1200">
            <a:solidFill>
              <a:sysClr val="window" lastClr="FFFFFF"/>
            </a:solidFill>
            <a:latin typeface="Calibri" panose="020F0502020204030204"/>
            <a:ea typeface="+mn-ea"/>
            <a:cs typeface="+mn-cs"/>
          </a:endParaRPr>
        </a:p>
      </dsp:txBody>
      <dsp:txXfrm>
        <a:off x="991165" y="1767846"/>
        <a:ext cx="6976147" cy="505126"/>
      </dsp:txXfrm>
    </dsp:sp>
    <dsp:sp modelId="{81B60083-AABB-C04A-8E84-24EB1483755C}">
      <dsp:nvSpPr>
        <dsp:cNvPr id="0" name=""/>
        <dsp:cNvSpPr/>
      </dsp:nvSpPr>
      <dsp:spPr>
        <a:xfrm>
          <a:off x="675461" y="1704705"/>
          <a:ext cx="631407" cy="631407"/>
        </a:xfrm>
        <a:prstGeom prst="ellipse">
          <a:avLst/>
        </a:prstGeom>
        <a:solidFill>
          <a:sysClr val="window" lastClr="FFFFFF">
            <a:hueOff val="0"/>
            <a:satOff val="0"/>
            <a:lumOff val="0"/>
            <a:alphaOff val="0"/>
          </a:sysClr>
        </a:solidFill>
        <a:ln w="12700" cap="flat" cmpd="sng" algn="ctr">
          <a:solidFill>
            <a:srgbClr val="FFC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F48F70C7-B13C-764D-AB7C-87BF6247F343}">
      <dsp:nvSpPr>
        <dsp:cNvPr id="0" name=""/>
        <dsp:cNvSpPr/>
      </dsp:nvSpPr>
      <dsp:spPr>
        <a:xfrm>
          <a:off x="991165" y="2524959"/>
          <a:ext cx="6976147" cy="505126"/>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94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solidFill>
                <a:sysClr val="window" lastClr="FFFFFF"/>
              </a:solidFill>
              <a:latin typeface="Calibri" panose="020F0502020204030204"/>
              <a:ea typeface="+mn-ea"/>
              <a:cs typeface="+mn-cs"/>
            </a:rPr>
            <a:t>Reward points/Eco-friendly redeemable items</a:t>
          </a:r>
          <a:endParaRPr lang="en-GB" sz="1600" kern="1200">
            <a:solidFill>
              <a:sysClr val="window" lastClr="FFFFFF"/>
            </a:solidFill>
            <a:latin typeface="Calibri" panose="020F0502020204030204"/>
            <a:ea typeface="+mn-ea"/>
            <a:cs typeface="+mn-cs"/>
          </a:endParaRPr>
        </a:p>
      </dsp:txBody>
      <dsp:txXfrm>
        <a:off x="991165" y="2524959"/>
        <a:ext cx="6976147" cy="505126"/>
      </dsp:txXfrm>
    </dsp:sp>
    <dsp:sp modelId="{D12277BD-CF22-8F47-84CD-C14044A76FD3}">
      <dsp:nvSpPr>
        <dsp:cNvPr id="0" name=""/>
        <dsp:cNvSpPr/>
      </dsp:nvSpPr>
      <dsp:spPr>
        <a:xfrm>
          <a:off x="675461" y="2461818"/>
          <a:ext cx="631407" cy="631407"/>
        </a:xfrm>
        <a:prstGeom prst="ellipse">
          <a:avLst/>
        </a:prstGeom>
        <a:solidFill>
          <a:sysClr val="window" lastClr="FFFFFF">
            <a:hueOff val="0"/>
            <a:satOff val="0"/>
            <a:lumOff val="0"/>
            <a:alphaOff val="0"/>
          </a:sysClr>
        </a:solidFill>
        <a:ln w="12700" cap="flat" cmpd="sng" algn="ctr">
          <a:solidFill>
            <a:srgbClr val="5B9BD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D747264C-3035-F043-ABF3-7845A1E29611}">
      <dsp:nvSpPr>
        <dsp:cNvPr id="0" name=""/>
        <dsp:cNvSpPr/>
      </dsp:nvSpPr>
      <dsp:spPr>
        <a:xfrm>
          <a:off x="801167" y="3282553"/>
          <a:ext cx="7166146" cy="505126"/>
        </a:xfrm>
        <a:prstGeom prst="rect">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94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solidFill>
                <a:sysClr val="window" lastClr="FFFFFF"/>
              </a:solidFill>
              <a:latin typeface="Calibri" panose="020F0502020204030204"/>
              <a:ea typeface="+mn-ea"/>
              <a:cs typeface="+mn-cs"/>
            </a:rPr>
            <a:t>Bridging the gap between product users and waste collectors of a particular area</a:t>
          </a:r>
          <a:endParaRPr lang="en-GB" sz="1600" kern="1200">
            <a:solidFill>
              <a:sysClr val="window" lastClr="FFFFFF"/>
            </a:solidFill>
            <a:latin typeface="Calibri" panose="020F0502020204030204"/>
            <a:ea typeface="+mn-ea"/>
            <a:cs typeface="+mn-cs"/>
          </a:endParaRPr>
        </a:p>
      </dsp:txBody>
      <dsp:txXfrm>
        <a:off x="801167" y="3282553"/>
        <a:ext cx="7166146" cy="505126"/>
      </dsp:txXfrm>
    </dsp:sp>
    <dsp:sp modelId="{44E0EB68-B2FB-DE4E-9F15-7DF3D4890718}">
      <dsp:nvSpPr>
        <dsp:cNvPr id="0" name=""/>
        <dsp:cNvSpPr/>
      </dsp:nvSpPr>
      <dsp:spPr>
        <a:xfrm>
          <a:off x="485463" y="3219412"/>
          <a:ext cx="631407" cy="631407"/>
        </a:xfrm>
        <a:prstGeom prst="ellipse">
          <a:avLst/>
        </a:prstGeom>
        <a:solidFill>
          <a:sysClr val="window" lastClr="FFFFFF">
            <a:hueOff val="0"/>
            <a:satOff val="0"/>
            <a:lumOff val="0"/>
            <a:alphaOff val="0"/>
          </a:sysClr>
        </a:solidFill>
        <a:ln w="12700" cap="flat" cmpd="sng" algn="ctr">
          <a:solidFill>
            <a:srgbClr val="70AD4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E5110771-F0C9-EA45-8C1D-33887595D0CA}">
      <dsp:nvSpPr>
        <dsp:cNvPr id="0" name=""/>
        <dsp:cNvSpPr/>
      </dsp:nvSpPr>
      <dsp:spPr>
        <a:xfrm>
          <a:off x="385666" y="4040146"/>
          <a:ext cx="7581647" cy="505126"/>
        </a:xfrm>
        <a:prstGeom prst="rect">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94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solidFill>
                <a:sysClr val="window" lastClr="FFFFFF"/>
              </a:solidFill>
              <a:latin typeface="Calibri" panose="020F0502020204030204"/>
              <a:ea typeface="+mn-ea"/>
              <a:cs typeface="+mn-cs"/>
            </a:rPr>
            <a:t>Encouraging recycle and reuse of products to support sustainable living</a:t>
          </a:r>
          <a:endParaRPr lang="en-GB" sz="1600" kern="1200">
            <a:solidFill>
              <a:sysClr val="window" lastClr="FFFFFF"/>
            </a:solidFill>
            <a:latin typeface="Calibri" panose="020F0502020204030204"/>
            <a:ea typeface="+mn-ea"/>
            <a:cs typeface="+mn-cs"/>
          </a:endParaRPr>
        </a:p>
      </dsp:txBody>
      <dsp:txXfrm>
        <a:off x="385666" y="4040146"/>
        <a:ext cx="7581647" cy="505126"/>
      </dsp:txXfrm>
    </dsp:sp>
    <dsp:sp modelId="{338E5B91-AE6C-344E-9BDE-4F8B2FE0AD65}">
      <dsp:nvSpPr>
        <dsp:cNvPr id="0" name=""/>
        <dsp:cNvSpPr/>
      </dsp:nvSpPr>
      <dsp:spPr>
        <a:xfrm>
          <a:off x="69962" y="3977005"/>
          <a:ext cx="631407" cy="631407"/>
        </a:xfrm>
        <a:prstGeom prst="ellipse">
          <a:avLst/>
        </a:prstGeom>
        <a:solidFill>
          <a:sysClr val="window" lastClr="FFFFFF">
            <a:hueOff val="0"/>
            <a:satOff val="0"/>
            <a:lumOff val="0"/>
            <a:alphaOff val="0"/>
          </a:sysClr>
        </a:solidFill>
        <a:ln w="12700" cap="flat" cmpd="sng" algn="ctr">
          <a:solidFill>
            <a:srgbClr val="ED7D31">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A1059E1-8A92-412E-9FFC-46DC2A12AD11}" type="datetimeFigureOut">
              <a:rPr lang="en-US" smtClean="0"/>
              <a:t>6/24/2021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1B1AA27-3892-4360-B986-D6B124C223BF}" type="slidenum">
              <a:rPr lang="en-US" smtClean="0"/>
              <a:t>‹#›</a:t>
            </a:fld>
            <a:endParaRPr lang="en-US"/>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B1AA27-3892-4360-B986-D6B124C223BF}" type="slidenum">
              <a:rPr lang="en-US" smtClean="0"/>
              <a:t>11</a:t>
            </a:fld>
            <a:endParaRPr lang="en-US"/>
          </a:p>
        </p:txBody>
      </p:sp>
    </p:spTree>
    <p:extLst>
      <p:ext uri="{BB962C8B-B14F-4D97-AF65-F5344CB8AC3E}">
        <p14:creationId xmlns:p14="http://schemas.microsoft.com/office/powerpoint/2010/main" val="445209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grpSp>
        <p:nvGrpSpPr>
          <p:cNvPr id="9" name="Group 8"/>
          <p:cNvGrpSpPr/>
          <p:nvPr/>
        </p:nvGrpSpPr>
        <p:grpSpPr bwMode="gray">
          <a:xfrm>
            <a:off x="0" y="-233"/>
            <a:ext cx="12192000" cy="6864344"/>
            <a:chOff x="0" y="-233"/>
            <a:chExt cx="9144000" cy="5148258"/>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l="87" r="85"/>
            <a:stretch/>
          </p:blipFill>
          <p:spPr bwMode="gray">
            <a:xfrm>
              <a:off x="0" y="0"/>
              <a:ext cx="9144000" cy="5148025"/>
            </a:xfrm>
            <a:prstGeom prst="rect">
              <a:avLst/>
            </a:prstGeom>
          </p:spPr>
        </p:pic>
        <p:sp>
          <p:nvSpPr>
            <p:cNvPr id="8" name="Rectangle 7"/>
            <p:cNvSpPr/>
            <p:nvPr/>
          </p:nvSpPr>
          <p:spPr bwMode="gray">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495301" y="1104900"/>
            <a:ext cx="7440386" cy="2735839"/>
          </a:xfrm>
        </p:spPr>
        <p:txBody>
          <a:bodyPr anchor="b"/>
          <a:lstStyle>
            <a:lvl1pPr algn="l">
              <a:defRPr sz="4800"/>
            </a:lvl1pPr>
          </a:lstStyle>
          <a:p>
            <a:r>
              <a:rPr lang="en-US"/>
              <a:t>Insightful presentation title in sentence case max 3 lines</a:t>
            </a:r>
          </a:p>
        </p:txBody>
      </p:sp>
      <p:sp>
        <p:nvSpPr>
          <p:cNvPr id="3" name="Subtitle 2"/>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Event City or Speaker Name</a:t>
            </a:r>
          </a:p>
        </p:txBody>
      </p:sp>
      <p:sp>
        <p:nvSpPr>
          <p:cNvPr id="11" name="Text Placeholder 10"/>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2706D6A4-086B-4EFB-B01A-4739B42A6AAE}"/>
              </a:ext>
            </a:extLst>
          </p:cNvPr>
          <p:cNvSpPr>
            <a:spLocks noGrp="1"/>
          </p:cNvSpPr>
          <p:nvPr>
            <p:ph type="dt" sz="half" idx="14"/>
          </p:nvPr>
        </p:nvSpPr>
        <p:spPr/>
        <p:txBody>
          <a:bodyPr/>
          <a:lstStyle/>
          <a:p>
            <a:fld id="{8238B657-F5A1-CE4E-BE44-E7119FF99A44}" type="datetime1">
              <a:rPr lang="en-US" smtClean="0"/>
              <a:t>6/24/2021</a:t>
            </a:fld>
            <a:endParaRPr lang="en-US"/>
          </a:p>
        </p:txBody>
      </p:sp>
      <p:pic>
        <p:nvPicPr>
          <p:cNvPr id="6" name="Picture 5">
            <a:extLst>
              <a:ext uri="{FF2B5EF4-FFF2-40B4-BE49-F238E27FC236}">
                <a16:creationId xmlns:a16="http://schemas.microsoft.com/office/drawing/2014/main" id="{E3562FAE-D3E7-4AF2-9F04-7B5F288F013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353112" y="5795737"/>
            <a:ext cx="2186147" cy="667645"/>
          </a:xfrm>
          <a:prstGeom prst="rect">
            <a:avLst/>
          </a:prstGeom>
        </p:spPr>
      </p:pic>
    </p:spTree>
    <p:extLst>
      <p:ext uri="{BB962C8B-B14F-4D97-AF65-F5344CB8AC3E}">
        <p14:creationId xmlns:p14="http://schemas.microsoft.com/office/powerpoint/2010/main" val="1309202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FBE6979F-CB61-594E-83EE-7A39EC78DBD5}" type="datetime1">
              <a:rPr lang="en-US" smtClean="0"/>
              <a:t>6/24/2021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a:t>Use this space for one line subhead if needed | One line</a:t>
            </a:r>
          </a:p>
        </p:txBody>
      </p:sp>
      <p:sp>
        <p:nvSpPr>
          <p:cNvPr id="10" name="Text Placeholder 9"/>
          <p:cNvSpPr>
            <a:spLocks noGrp="1"/>
          </p:cNvSpPr>
          <p:nvPr>
            <p:ph type="body" sz="quarter" idx="14" hasCustomPrompt="1"/>
          </p:nvPr>
        </p:nvSpPr>
        <p:spPr>
          <a:xfrm>
            <a:off x="151956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517189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8910814"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a:t>Place icon here. To hide this text, place cursor then hit space bar. Duplicate or delete as needed.</a:t>
            </a:r>
          </a:p>
        </p:txBody>
      </p:sp>
      <p:sp>
        <p:nvSpPr>
          <p:cNvPr id="13" name="Content Placeholder 2"/>
          <p:cNvSpPr>
            <a:spLocks noGrp="1"/>
          </p:cNvSpPr>
          <p:nvPr>
            <p:ph sz="half" idx="1" hasCustomPrompt="1"/>
          </p:nvPr>
        </p:nvSpPr>
        <p:spPr>
          <a:xfrm>
            <a:off x="784513"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a:t>Type 16 pt gray text max three lines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4436843"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a:t>Type 16 pt gray text max three lines </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D9004B96-D94C-4153-B36B-4355853060EA}"/>
              </a:ext>
            </a:extLst>
          </p:cNvPr>
          <p:cNvSpPr>
            <a:spLocks noGrp="1"/>
          </p:cNvSpPr>
          <p:nvPr>
            <p:ph sz="half" idx="18" hasCustomPrompt="1"/>
          </p:nvPr>
        </p:nvSpPr>
        <p:spPr>
          <a:xfrm>
            <a:off x="8175761"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a:t>Type 16 pt gray text max three lines </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784514" y="3868738"/>
            <a:ext cx="3335482" cy="457200"/>
          </a:xfrm>
        </p:spPr>
        <p:txBody>
          <a:bodyPr/>
          <a:lstStyle>
            <a:lvl1pPr>
              <a:defRPr sz="1600">
                <a:solidFill>
                  <a:schemeClr val="accent1"/>
                </a:solidFill>
              </a:defRPr>
            </a:lvl1pPr>
          </a:lstStyle>
          <a:p>
            <a:pPr lvl="0"/>
            <a:r>
              <a:rPr lang="en-US"/>
              <a:t>Type subhead in 16 pt orange | Max two lines</a:t>
            </a:r>
          </a:p>
        </p:txBody>
      </p:sp>
      <p:sp>
        <p:nvSpPr>
          <p:cNvPr id="18" name="Text Placeholder 7">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4436843" y="3865340"/>
            <a:ext cx="3335482" cy="457200"/>
          </a:xfrm>
        </p:spPr>
        <p:txBody>
          <a:bodyPr/>
          <a:lstStyle>
            <a:lvl1pPr>
              <a:defRPr sz="1600">
                <a:solidFill>
                  <a:schemeClr val="accent1"/>
                </a:solidFill>
              </a:defRPr>
            </a:lvl1pPr>
          </a:lstStyle>
          <a:p>
            <a:pPr lvl="0"/>
            <a:r>
              <a:rPr lang="en-US"/>
              <a:t>Type subhead in 16 pt orange | Max two lines</a:t>
            </a:r>
          </a:p>
        </p:txBody>
      </p:sp>
      <p:sp>
        <p:nvSpPr>
          <p:cNvPr id="19" name="Text Placeholder 7">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8175761" y="3865340"/>
            <a:ext cx="3335482" cy="457200"/>
          </a:xfrm>
        </p:spPr>
        <p:txBody>
          <a:bodyPr/>
          <a:lstStyle>
            <a:lvl1pPr>
              <a:defRPr sz="1600">
                <a:solidFill>
                  <a:schemeClr val="accent1"/>
                </a:solidFill>
              </a:defRPr>
            </a:lvl1pPr>
          </a:lstStyle>
          <a:p>
            <a:pPr lvl="0"/>
            <a:r>
              <a:rPr lang="en-US"/>
              <a:t>Type subhead in 16 pt orange | Max two lines</a:t>
            </a:r>
          </a:p>
        </p:txBody>
      </p:sp>
    </p:spTree>
    <p:extLst>
      <p:ext uri="{BB962C8B-B14F-4D97-AF65-F5344CB8AC3E}">
        <p14:creationId xmlns:p14="http://schemas.microsoft.com/office/powerpoint/2010/main" val="3775017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Column | Type insightful headline in sentence case | One line</a:t>
            </a:r>
          </a:p>
        </p:txBody>
      </p:sp>
      <p:sp>
        <p:nvSpPr>
          <p:cNvPr id="3" name="Date Placeholder 2"/>
          <p:cNvSpPr>
            <a:spLocks noGrp="1"/>
          </p:cNvSpPr>
          <p:nvPr>
            <p:ph type="dt" sz="half" idx="10"/>
          </p:nvPr>
        </p:nvSpPr>
        <p:spPr/>
        <p:txBody>
          <a:bodyPr/>
          <a:lstStyle/>
          <a:p>
            <a:fld id="{A131AD87-B724-594E-98FD-35F8EA8B27DF}" type="datetime1">
              <a:rPr lang="en-US" smtClean="0"/>
              <a:t>6/24/2021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495300" y="1828797"/>
            <a:ext cx="219456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2780847" y="1828798"/>
            <a:ext cx="219456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5066394" y="1828798"/>
            <a:ext cx="219456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9" name="Text Placeholder 7"/>
          <p:cNvSpPr>
            <a:spLocks noGrp="1"/>
          </p:cNvSpPr>
          <p:nvPr>
            <p:ph type="body" sz="quarter" idx="17" hasCustomPrompt="1"/>
          </p:nvPr>
        </p:nvSpPr>
        <p:spPr>
          <a:xfrm>
            <a:off x="7351941" y="1828798"/>
            <a:ext cx="2194560" cy="663575"/>
          </a:xfrm>
          <a:solidFill>
            <a:schemeClr val="accent1"/>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30" name="Text Placeholder 7"/>
          <p:cNvSpPr>
            <a:spLocks noGrp="1"/>
          </p:cNvSpPr>
          <p:nvPr>
            <p:ph type="body" sz="quarter" idx="18" hasCustomPrompt="1"/>
          </p:nvPr>
        </p:nvSpPr>
        <p:spPr>
          <a:xfrm>
            <a:off x="9637486" y="1828798"/>
            <a:ext cx="2194560" cy="663575"/>
          </a:xfrm>
          <a:solidFill>
            <a:srgbClr val="A22B38"/>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495300"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2780847"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5066394"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4" name="Text Placeholder 7"/>
          <p:cNvSpPr>
            <a:spLocks noGrp="1"/>
          </p:cNvSpPr>
          <p:nvPr>
            <p:ph type="body" sz="quarter" idx="22" hasCustomPrompt="1"/>
          </p:nvPr>
        </p:nvSpPr>
        <p:spPr>
          <a:xfrm>
            <a:off x="7351941"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5" name="Text Placeholder 7"/>
          <p:cNvSpPr>
            <a:spLocks noGrp="1"/>
          </p:cNvSpPr>
          <p:nvPr>
            <p:ph type="body" sz="quarter" idx="23" hasCustomPrompt="1"/>
          </p:nvPr>
        </p:nvSpPr>
        <p:spPr>
          <a:xfrm>
            <a:off x="9637488"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Tree>
    <p:extLst>
      <p:ext uri="{BB962C8B-B14F-4D97-AF65-F5344CB8AC3E}">
        <p14:creationId xmlns:p14="http://schemas.microsoft.com/office/powerpoint/2010/main" val="3294711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Column | Type insightful headline in sentence case | One line</a:t>
            </a:r>
          </a:p>
        </p:txBody>
      </p:sp>
      <p:sp>
        <p:nvSpPr>
          <p:cNvPr id="3" name="Date Placeholder 2"/>
          <p:cNvSpPr>
            <a:spLocks noGrp="1"/>
          </p:cNvSpPr>
          <p:nvPr>
            <p:ph type="dt" sz="half" idx="10"/>
          </p:nvPr>
        </p:nvSpPr>
        <p:spPr/>
        <p:txBody>
          <a:bodyPr/>
          <a:lstStyle/>
          <a:p>
            <a:fld id="{17D79F98-2828-F343-AAD4-254357817DCF}" type="datetime1">
              <a:rPr lang="en-US" smtClean="0"/>
              <a:t>6/24/2021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495300" y="1828797"/>
            <a:ext cx="27432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3356581" y="1828798"/>
            <a:ext cx="27432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6217862" y="1828798"/>
            <a:ext cx="27432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9" name="Text Placeholder 7"/>
          <p:cNvSpPr>
            <a:spLocks noGrp="1"/>
          </p:cNvSpPr>
          <p:nvPr>
            <p:ph type="body" sz="quarter" idx="17" hasCustomPrompt="1"/>
          </p:nvPr>
        </p:nvSpPr>
        <p:spPr>
          <a:xfrm>
            <a:off x="9079143" y="1828798"/>
            <a:ext cx="2743200" cy="663575"/>
          </a:xfrm>
          <a:solidFill>
            <a:schemeClr val="accent1"/>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49530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3356581"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6217862"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4" name="Text Placeholder 7"/>
          <p:cNvSpPr>
            <a:spLocks noGrp="1"/>
          </p:cNvSpPr>
          <p:nvPr>
            <p:ph type="body" sz="quarter" idx="22" hasCustomPrompt="1"/>
          </p:nvPr>
        </p:nvSpPr>
        <p:spPr>
          <a:xfrm>
            <a:off x="9079143"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Tree>
    <p:extLst>
      <p:ext uri="{BB962C8B-B14F-4D97-AF65-F5344CB8AC3E}">
        <p14:creationId xmlns:p14="http://schemas.microsoft.com/office/powerpoint/2010/main" val="805682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Column | Type insightful headline in sentence case | One line</a:t>
            </a:r>
          </a:p>
        </p:txBody>
      </p:sp>
      <p:sp>
        <p:nvSpPr>
          <p:cNvPr id="3" name="Date Placeholder 2"/>
          <p:cNvSpPr>
            <a:spLocks noGrp="1"/>
          </p:cNvSpPr>
          <p:nvPr>
            <p:ph type="dt" sz="half" idx="10"/>
          </p:nvPr>
        </p:nvSpPr>
        <p:spPr/>
        <p:txBody>
          <a:bodyPr/>
          <a:lstStyle/>
          <a:p>
            <a:fld id="{BC942B76-AB4F-F14C-83C8-F25C5E51E2AB}" type="datetime1">
              <a:rPr lang="en-US" smtClean="0"/>
              <a:t>6/24/2021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495300" y="1828797"/>
            <a:ext cx="36576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4336293" y="1828797"/>
            <a:ext cx="36576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8177285" y="1828797"/>
            <a:ext cx="36576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495300"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4336293"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8177285"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Tree>
    <p:extLst>
      <p:ext uri="{BB962C8B-B14F-4D97-AF65-F5344CB8AC3E}">
        <p14:creationId xmlns:p14="http://schemas.microsoft.com/office/powerpoint/2010/main" val="63289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2 Column | Type insightful headline in sentence case | One line</a:t>
            </a:r>
          </a:p>
        </p:txBody>
      </p:sp>
      <p:sp>
        <p:nvSpPr>
          <p:cNvPr id="3" name="Date Placeholder 2"/>
          <p:cNvSpPr>
            <a:spLocks noGrp="1"/>
          </p:cNvSpPr>
          <p:nvPr>
            <p:ph type="dt" sz="half" idx="10"/>
          </p:nvPr>
        </p:nvSpPr>
        <p:spPr/>
        <p:txBody>
          <a:bodyPr/>
          <a:lstStyle/>
          <a:p>
            <a:fld id="{DA0C1A62-0478-454C-A69B-F944B514978F}" type="datetime1">
              <a:rPr lang="en-US" smtClean="0"/>
              <a:t>6/24/2021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495299" y="1828800"/>
            <a:ext cx="54864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6313712" y="1828797"/>
            <a:ext cx="54864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495299" y="2492372"/>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6313712" y="2492372"/>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Tree>
    <p:extLst>
      <p:ext uri="{BB962C8B-B14F-4D97-AF65-F5344CB8AC3E}">
        <p14:creationId xmlns:p14="http://schemas.microsoft.com/office/powerpoint/2010/main" val="415188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2 Photo | Type insightful headline in sentence case | One line</a:t>
            </a:r>
          </a:p>
        </p:txBody>
      </p:sp>
      <p:sp>
        <p:nvSpPr>
          <p:cNvPr id="3" name="Date Placeholder 2"/>
          <p:cNvSpPr>
            <a:spLocks noGrp="1"/>
          </p:cNvSpPr>
          <p:nvPr>
            <p:ph type="dt" sz="half" idx="10"/>
          </p:nvPr>
        </p:nvSpPr>
        <p:spPr/>
        <p:txBody>
          <a:bodyPr/>
          <a:lstStyle/>
          <a:p>
            <a:fld id="{78BF5B44-9B8B-C34E-893E-6E1D3491FE15}" type="datetime1">
              <a:rPr lang="en-US" smtClean="0"/>
              <a:t>6/24/2021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524328" y="1828800"/>
            <a:ext cx="5571671"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p>
        </p:txBody>
      </p:sp>
      <p:sp>
        <p:nvSpPr>
          <p:cNvPr id="16" name="Text Placeholder 7"/>
          <p:cNvSpPr>
            <a:spLocks noGrp="1"/>
          </p:cNvSpPr>
          <p:nvPr>
            <p:ph type="body" sz="quarter" idx="24" hasCustomPrompt="1"/>
          </p:nvPr>
        </p:nvSpPr>
        <p:spPr>
          <a:xfrm>
            <a:off x="2510971" y="4470400"/>
            <a:ext cx="3585028" cy="1435100"/>
          </a:xfrm>
          <a:solidFill>
            <a:schemeClr val="accent2"/>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a:t>Type caption here | Remove if not needed</a:t>
            </a:r>
          </a:p>
        </p:txBody>
      </p:sp>
      <p:sp>
        <p:nvSpPr>
          <p:cNvPr id="17" name="Picture Placeholder 8"/>
          <p:cNvSpPr>
            <a:spLocks noGrp="1"/>
          </p:cNvSpPr>
          <p:nvPr>
            <p:ph type="pic" sz="quarter" idx="25"/>
          </p:nvPr>
        </p:nvSpPr>
        <p:spPr>
          <a:xfrm>
            <a:off x="6096000" y="1828800"/>
            <a:ext cx="5715000"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p>
        </p:txBody>
      </p:sp>
      <p:sp>
        <p:nvSpPr>
          <p:cNvPr id="18" name="Text Placeholder 7"/>
          <p:cNvSpPr>
            <a:spLocks noGrp="1"/>
          </p:cNvSpPr>
          <p:nvPr>
            <p:ph type="body" sz="quarter" idx="26" hasCustomPrompt="1"/>
          </p:nvPr>
        </p:nvSpPr>
        <p:spPr>
          <a:xfrm>
            <a:off x="8226552" y="4470400"/>
            <a:ext cx="3584448" cy="1435100"/>
          </a:xfrm>
          <a:solidFill>
            <a:schemeClr val="accent4"/>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a:t>Type caption here | Remove if not needed</a:t>
            </a:r>
          </a:p>
        </p:txBody>
      </p:sp>
      <p:sp>
        <p:nvSpPr>
          <p:cNvPr id="11" name="Rectangle 10">
            <a:extLst>
              <a:ext uri="{FF2B5EF4-FFF2-40B4-BE49-F238E27FC236}">
                <a16:creationId xmlns:a16="http://schemas.microsoft.com/office/drawing/2014/main" id="{BEE817BE-EAFE-488D-818F-3A834185D3B9}"/>
              </a:ext>
            </a:extLst>
          </p:cNvPr>
          <p:cNvSpPr/>
          <p:nvPr userDrawn="1"/>
        </p:nvSpPr>
        <p:spPr bwMode="gray">
          <a:xfrm>
            <a:off x="12258801" y="-5893"/>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924394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514351" y="1828800"/>
            <a:ext cx="3776472"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3 Photo | Type insightful headline in sentence case | One line</a:t>
            </a:r>
          </a:p>
        </p:txBody>
      </p:sp>
      <p:sp>
        <p:nvSpPr>
          <p:cNvPr id="3" name="Date Placeholder 2"/>
          <p:cNvSpPr>
            <a:spLocks noGrp="1"/>
          </p:cNvSpPr>
          <p:nvPr>
            <p:ph type="dt" sz="half" idx="10"/>
          </p:nvPr>
        </p:nvSpPr>
        <p:spPr/>
        <p:txBody>
          <a:bodyPr/>
          <a:lstStyle/>
          <a:p>
            <a:fld id="{8A753E66-661B-EC41-A926-211A5934B574}" type="datetime1">
              <a:rPr lang="en-US" smtClean="0"/>
              <a:t>6/24/2021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2204321" y="3873724"/>
            <a:ext cx="2077358" cy="2031776"/>
          </a:xfrm>
          <a:solidFill>
            <a:schemeClr val="tx1"/>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a:t>Type caption here | Remove if not needed</a:t>
            </a:r>
          </a:p>
        </p:txBody>
      </p:sp>
      <p:sp>
        <p:nvSpPr>
          <p:cNvPr id="15" name="Picture Placeholder 8"/>
          <p:cNvSpPr>
            <a:spLocks noGrp="1"/>
          </p:cNvSpPr>
          <p:nvPr>
            <p:ph type="pic" sz="quarter" idx="23"/>
          </p:nvPr>
        </p:nvSpPr>
        <p:spPr>
          <a:xfrm>
            <a:off x="4286398" y="1828800"/>
            <a:ext cx="3776472"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p>
        </p:txBody>
      </p:sp>
      <p:sp>
        <p:nvSpPr>
          <p:cNvPr id="16" name="Text Placeholder 7"/>
          <p:cNvSpPr>
            <a:spLocks noGrp="1"/>
          </p:cNvSpPr>
          <p:nvPr>
            <p:ph type="body" sz="quarter" idx="24" hasCustomPrompt="1"/>
          </p:nvPr>
        </p:nvSpPr>
        <p:spPr>
          <a:xfrm>
            <a:off x="5985512" y="3873724"/>
            <a:ext cx="2077358" cy="2031776"/>
          </a:xfrm>
          <a:solidFill>
            <a:schemeClr val="accent2"/>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a:t>Type caption here | Remove if not needed</a:t>
            </a:r>
          </a:p>
        </p:txBody>
      </p:sp>
      <p:sp>
        <p:nvSpPr>
          <p:cNvPr id="17" name="Picture Placeholder 8"/>
          <p:cNvSpPr>
            <a:spLocks noGrp="1"/>
          </p:cNvSpPr>
          <p:nvPr>
            <p:ph type="pic" sz="quarter" idx="25"/>
          </p:nvPr>
        </p:nvSpPr>
        <p:spPr>
          <a:xfrm>
            <a:off x="8067405" y="1835374"/>
            <a:ext cx="3776472"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p>
        </p:txBody>
      </p:sp>
      <p:sp>
        <p:nvSpPr>
          <p:cNvPr id="18" name="Text Placeholder 7"/>
          <p:cNvSpPr>
            <a:spLocks noGrp="1"/>
          </p:cNvSpPr>
          <p:nvPr>
            <p:ph type="body" sz="quarter" idx="26" hasCustomPrompt="1"/>
          </p:nvPr>
        </p:nvSpPr>
        <p:spPr>
          <a:xfrm>
            <a:off x="9766519" y="3873724"/>
            <a:ext cx="2077358" cy="2031776"/>
          </a:xfrm>
          <a:solidFill>
            <a:schemeClr val="accent4"/>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a:t>Type caption here | Remove if not needed</a:t>
            </a:r>
          </a:p>
        </p:txBody>
      </p:sp>
      <p:sp>
        <p:nvSpPr>
          <p:cNvPr id="13" name="Rectangle 12">
            <a:extLst>
              <a:ext uri="{FF2B5EF4-FFF2-40B4-BE49-F238E27FC236}">
                <a16:creationId xmlns:a16="http://schemas.microsoft.com/office/drawing/2014/main" id="{B42870C7-51DA-4C40-888B-8B285A0F75BB}"/>
              </a:ext>
            </a:extLst>
          </p:cNvPr>
          <p:cNvSpPr/>
          <p:nvPr userDrawn="1"/>
        </p:nvSpPr>
        <p:spPr bwMode="gray">
          <a:xfrm>
            <a:off x="12258801" y="-5893"/>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781410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514350" y="1828800"/>
            <a:ext cx="2819400"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4 Photo | Type insightful headline in sentence case | One line</a:t>
            </a:r>
          </a:p>
        </p:txBody>
      </p:sp>
      <p:sp>
        <p:nvSpPr>
          <p:cNvPr id="3" name="Date Placeholder 2"/>
          <p:cNvSpPr>
            <a:spLocks noGrp="1"/>
          </p:cNvSpPr>
          <p:nvPr>
            <p:ph type="dt" sz="half" idx="10"/>
          </p:nvPr>
        </p:nvSpPr>
        <p:spPr/>
        <p:txBody>
          <a:bodyPr/>
          <a:lstStyle/>
          <a:p>
            <a:fld id="{30476DF2-1ECD-0642-A943-4FBA0DD77EF1}" type="datetime1">
              <a:rPr lang="en-US" smtClean="0"/>
              <a:t>6/24/2021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3333751" y="1828800"/>
            <a:ext cx="2824162"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p>
        </p:txBody>
      </p:sp>
      <p:sp>
        <p:nvSpPr>
          <p:cNvPr id="17" name="Picture Placeholder 8"/>
          <p:cNvSpPr>
            <a:spLocks noGrp="1"/>
          </p:cNvSpPr>
          <p:nvPr>
            <p:ph type="pic" sz="quarter" idx="25"/>
          </p:nvPr>
        </p:nvSpPr>
        <p:spPr>
          <a:xfrm>
            <a:off x="6157912" y="1826530"/>
            <a:ext cx="2821781"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p>
        </p:txBody>
      </p:sp>
      <p:sp>
        <p:nvSpPr>
          <p:cNvPr id="13" name="Picture Placeholder 8"/>
          <p:cNvSpPr>
            <a:spLocks noGrp="1"/>
          </p:cNvSpPr>
          <p:nvPr>
            <p:ph type="pic" sz="quarter" idx="27"/>
          </p:nvPr>
        </p:nvSpPr>
        <p:spPr>
          <a:xfrm>
            <a:off x="8977313" y="1826530"/>
            <a:ext cx="2833688"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p>
        </p:txBody>
      </p:sp>
      <p:sp>
        <p:nvSpPr>
          <p:cNvPr id="8" name="Text Placeholder 7"/>
          <p:cNvSpPr>
            <a:spLocks noGrp="1"/>
          </p:cNvSpPr>
          <p:nvPr>
            <p:ph type="body" sz="quarter" idx="14" hasCustomPrompt="1"/>
          </p:nvPr>
        </p:nvSpPr>
        <p:spPr>
          <a:xfrm>
            <a:off x="1872342" y="2971800"/>
            <a:ext cx="1461407" cy="1439408"/>
          </a:xfrm>
          <a:solidFill>
            <a:schemeClr val="tx1"/>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a:t>Type caption </a:t>
            </a:r>
            <a:r>
              <a:rPr lang="en-US" err="1"/>
              <a:t>here|Remove</a:t>
            </a:r>
            <a:r>
              <a:rPr lang="en-US"/>
              <a:t> if not needed</a:t>
            </a:r>
          </a:p>
        </p:txBody>
      </p:sp>
      <p:sp>
        <p:nvSpPr>
          <p:cNvPr id="16" name="Text Placeholder 7"/>
          <p:cNvSpPr>
            <a:spLocks noGrp="1"/>
          </p:cNvSpPr>
          <p:nvPr>
            <p:ph type="body" sz="quarter" idx="24" hasCustomPrompt="1"/>
          </p:nvPr>
        </p:nvSpPr>
        <p:spPr>
          <a:xfrm>
            <a:off x="4696505" y="2971800"/>
            <a:ext cx="1461407" cy="1439408"/>
          </a:xfrm>
          <a:solidFill>
            <a:schemeClr val="accent2"/>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a:t>Type caption </a:t>
            </a:r>
            <a:r>
              <a:rPr lang="en-US" err="1"/>
              <a:t>here|Remove</a:t>
            </a:r>
            <a:r>
              <a:rPr lang="en-US"/>
              <a:t> if not needed</a:t>
            </a:r>
          </a:p>
        </p:txBody>
      </p:sp>
      <p:sp>
        <p:nvSpPr>
          <p:cNvPr id="18" name="Text Placeholder 7"/>
          <p:cNvSpPr>
            <a:spLocks noGrp="1"/>
          </p:cNvSpPr>
          <p:nvPr>
            <p:ph type="body" sz="quarter" idx="26" hasCustomPrompt="1"/>
          </p:nvPr>
        </p:nvSpPr>
        <p:spPr>
          <a:xfrm>
            <a:off x="7518285" y="2971800"/>
            <a:ext cx="1461407" cy="1439408"/>
          </a:xfrm>
          <a:solidFill>
            <a:schemeClr val="accent4"/>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a:t>Type caption </a:t>
            </a:r>
            <a:r>
              <a:rPr lang="en-US" err="1"/>
              <a:t>here|Remove</a:t>
            </a:r>
            <a:r>
              <a:rPr lang="en-US"/>
              <a:t> if not needed</a:t>
            </a:r>
          </a:p>
        </p:txBody>
      </p:sp>
      <p:sp>
        <p:nvSpPr>
          <p:cNvPr id="14" name="Text Placeholder 7"/>
          <p:cNvSpPr>
            <a:spLocks noGrp="1"/>
          </p:cNvSpPr>
          <p:nvPr>
            <p:ph type="body" sz="quarter" idx="28" hasCustomPrompt="1"/>
          </p:nvPr>
        </p:nvSpPr>
        <p:spPr>
          <a:xfrm>
            <a:off x="10349593" y="2971800"/>
            <a:ext cx="1461407" cy="1439408"/>
          </a:xfrm>
          <a:solidFill>
            <a:srgbClr val="A22B38"/>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a:t>Type caption </a:t>
            </a:r>
            <a:r>
              <a:rPr lang="en-US" err="1"/>
              <a:t>here|Remove</a:t>
            </a:r>
            <a:r>
              <a:rPr lang="en-US"/>
              <a:t> if not needed</a:t>
            </a:r>
          </a:p>
        </p:txBody>
      </p:sp>
      <p:sp>
        <p:nvSpPr>
          <p:cNvPr id="19" name="Rectangle 18">
            <a:extLst>
              <a:ext uri="{FF2B5EF4-FFF2-40B4-BE49-F238E27FC236}">
                <a16:creationId xmlns:a16="http://schemas.microsoft.com/office/drawing/2014/main" id="{788C153F-3CBA-4181-B037-6B310FABB909}"/>
              </a:ext>
            </a:extLst>
          </p:cNvPr>
          <p:cNvSpPr/>
          <p:nvPr userDrawn="1"/>
        </p:nvSpPr>
        <p:spPr bwMode="gray">
          <a:xfrm>
            <a:off x="12258801" y="-5893"/>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8064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514349" y="1826530"/>
            <a:ext cx="224028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5 Photo | Type insightful headline in sentence case | One line</a:t>
            </a:r>
          </a:p>
        </p:txBody>
      </p:sp>
      <p:sp>
        <p:nvSpPr>
          <p:cNvPr id="3" name="Date Placeholder 2"/>
          <p:cNvSpPr>
            <a:spLocks noGrp="1"/>
          </p:cNvSpPr>
          <p:nvPr>
            <p:ph type="dt" sz="half" idx="10"/>
          </p:nvPr>
        </p:nvSpPr>
        <p:spPr/>
        <p:txBody>
          <a:bodyPr/>
          <a:lstStyle/>
          <a:p>
            <a:fld id="{F0F40135-2B20-BB43-80FC-138A23B47E69}" type="datetime1">
              <a:rPr lang="en-US" smtClean="0"/>
              <a:t>6/24/2021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2777122" y="1826530"/>
            <a:ext cx="224028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p>
        </p:txBody>
      </p:sp>
      <p:sp>
        <p:nvSpPr>
          <p:cNvPr id="17" name="Picture Placeholder 8"/>
          <p:cNvSpPr>
            <a:spLocks noGrp="1"/>
          </p:cNvSpPr>
          <p:nvPr>
            <p:ph type="pic" sz="quarter" idx="25"/>
          </p:nvPr>
        </p:nvSpPr>
        <p:spPr>
          <a:xfrm>
            <a:off x="5039895" y="1826531"/>
            <a:ext cx="2240280" cy="1974141"/>
          </a:xfrm>
          <a:solidFill>
            <a:schemeClr val="accent3">
              <a:lumMod val="20000"/>
              <a:lumOff val="80000"/>
            </a:schemeClr>
          </a:solidFill>
        </p:spPr>
        <p:txBody>
          <a:bodyPr/>
          <a:lstStyle>
            <a:lvl1pPr>
              <a:defRPr sz="1600">
                <a:solidFill>
                  <a:schemeClr val="tx1"/>
                </a:solidFill>
              </a:defRPr>
            </a:lvl1pPr>
          </a:lstStyle>
          <a:p>
            <a:r>
              <a:rPr lang="en-US"/>
              <a:t>Click icon to add picture</a:t>
            </a:r>
          </a:p>
        </p:txBody>
      </p:sp>
      <p:sp>
        <p:nvSpPr>
          <p:cNvPr id="13" name="Picture Placeholder 8"/>
          <p:cNvSpPr>
            <a:spLocks noGrp="1"/>
          </p:cNvSpPr>
          <p:nvPr>
            <p:ph type="pic" sz="quarter" idx="27"/>
          </p:nvPr>
        </p:nvSpPr>
        <p:spPr>
          <a:xfrm>
            <a:off x="7302668" y="1826530"/>
            <a:ext cx="224028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p>
        </p:txBody>
      </p:sp>
      <p:sp>
        <p:nvSpPr>
          <p:cNvPr id="19" name="Picture Placeholder 8"/>
          <p:cNvSpPr>
            <a:spLocks noGrp="1"/>
          </p:cNvSpPr>
          <p:nvPr>
            <p:ph type="pic" sz="quarter" idx="29"/>
          </p:nvPr>
        </p:nvSpPr>
        <p:spPr>
          <a:xfrm>
            <a:off x="9565441" y="1826530"/>
            <a:ext cx="224028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p>
        </p:txBody>
      </p:sp>
      <p:sp>
        <p:nvSpPr>
          <p:cNvPr id="8" name="Text Placeholder 7"/>
          <p:cNvSpPr>
            <a:spLocks noGrp="1"/>
          </p:cNvSpPr>
          <p:nvPr>
            <p:ph type="body" sz="quarter" idx="14" hasCustomPrompt="1"/>
          </p:nvPr>
        </p:nvSpPr>
        <p:spPr>
          <a:xfrm>
            <a:off x="1637936" y="2700789"/>
            <a:ext cx="1116693" cy="1099883"/>
          </a:xfrm>
          <a:solidFill>
            <a:schemeClr val="tx1"/>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a:t>Type cap-</a:t>
            </a:r>
            <a:r>
              <a:rPr lang="en-US" err="1"/>
              <a:t>tion</a:t>
            </a:r>
            <a:r>
              <a:rPr lang="en-US"/>
              <a:t> here | Remove if not needed</a:t>
            </a:r>
          </a:p>
        </p:txBody>
      </p:sp>
      <p:sp>
        <p:nvSpPr>
          <p:cNvPr id="16" name="Text Placeholder 7"/>
          <p:cNvSpPr>
            <a:spLocks noGrp="1"/>
          </p:cNvSpPr>
          <p:nvPr>
            <p:ph type="body" sz="quarter" idx="24" hasCustomPrompt="1"/>
          </p:nvPr>
        </p:nvSpPr>
        <p:spPr>
          <a:xfrm>
            <a:off x="3900709" y="2700789"/>
            <a:ext cx="1116693" cy="1099883"/>
          </a:xfrm>
          <a:solidFill>
            <a:schemeClr val="accent2"/>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a:t>Type cap-</a:t>
            </a:r>
            <a:r>
              <a:rPr lang="en-US" err="1"/>
              <a:t>tion</a:t>
            </a:r>
            <a:r>
              <a:rPr lang="en-US"/>
              <a:t> here | Remove if not needed</a:t>
            </a:r>
          </a:p>
        </p:txBody>
      </p:sp>
      <p:sp>
        <p:nvSpPr>
          <p:cNvPr id="18" name="Text Placeholder 7"/>
          <p:cNvSpPr>
            <a:spLocks noGrp="1"/>
          </p:cNvSpPr>
          <p:nvPr>
            <p:ph type="body" sz="quarter" idx="26" hasCustomPrompt="1"/>
          </p:nvPr>
        </p:nvSpPr>
        <p:spPr>
          <a:xfrm>
            <a:off x="6163482" y="2700789"/>
            <a:ext cx="1116693" cy="1099883"/>
          </a:xfrm>
          <a:solidFill>
            <a:schemeClr val="accent4"/>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a:t>Type cap-</a:t>
            </a:r>
            <a:r>
              <a:rPr lang="en-US" err="1"/>
              <a:t>tion</a:t>
            </a:r>
            <a:r>
              <a:rPr lang="en-US"/>
              <a:t> here | Remove if not needed</a:t>
            </a:r>
          </a:p>
        </p:txBody>
      </p:sp>
      <p:sp>
        <p:nvSpPr>
          <p:cNvPr id="14" name="Text Placeholder 7"/>
          <p:cNvSpPr>
            <a:spLocks noGrp="1"/>
          </p:cNvSpPr>
          <p:nvPr>
            <p:ph type="body" sz="quarter" idx="28" hasCustomPrompt="1"/>
          </p:nvPr>
        </p:nvSpPr>
        <p:spPr>
          <a:xfrm>
            <a:off x="8426255" y="2700789"/>
            <a:ext cx="1116693" cy="1099883"/>
          </a:xfrm>
          <a:solidFill>
            <a:schemeClr val="accent1"/>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a:t>Type cap-</a:t>
            </a:r>
            <a:r>
              <a:rPr lang="en-US" err="1"/>
              <a:t>tion</a:t>
            </a:r>
            <a:r>
              <a:rPr lang="en-US"/>
              <a:t> here | Remove if not needed</a:t>
            </a:r>
          </a:p>
        </p:txBody>
      </p:sp>
      <p:sp>
        <p:nvSpPr>
          <p:cNvPr id="20" name="Text Placeholder 7"/>
          <p:cNvSpPr>
            <a:spLocks noGrp="1"/>
          </p:cNvSpPr>
          <p:nvPr>
            <p:ph type="body" sz="quarter" idx="30" hasCustomPrompt="1"/>
          </p:nvPr>
        </p:nvSpPr>
        <p:spPr>
          <a:xfrm>
            <a:off x="10662103" y="2700789"/>
            <a:ext cx="1116693" cy="1099883"/>
          </a:xfrm>
          <a:solidFill>
            <a:srgbClr val="A22B38"/>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a:t>Type cap-</a:t>
            </a:r>
            <a:r>
              <a:rPr lang="en-US" err="1"/>
              <a:t>tion</a:t>
            </a:r>
            <a:r>
              <a:rPr lang="en-US"/>
              <a:t> here | Remove if not needed</a:t>
            </a:r>
          </a:p>
        </p:txBody>
      </p:sp>
      <p:sp>
        <p:nvSpPr>
          <p:cNvPr id="21" name="Rectangle 20">
            <a:extLst>
              <a:ext uri="{FF2B5EF4-FFF2-40B4-BE49-F238E27FC236}">
                <a16:creationId xmlns:a16="http://schemas.microsoft.com/office/drawing/2014/main" id="{1F65E925-2FCB-43EF-8928-862B5DDB1D8D}"/>
              </a:ext>
            </a:extLst>
          </p:cNvPr>
          <p:cNvSpPr/>
          <p:nvPr userDrawn="1"/>
        </p:nvSpPr>
        <p:spPr bwMode="gray">
          <a:xfrm>
            <a:off x="12258801" y="-5893"/>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0391184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Column icon | Type insightful headline in sentence case | 1 line</a:t>
            </a:r>
          </a:p>
        </p:txBody>
      </p:sp>
      <p:sp>
        <p:nvSpPr>
          <p:cNvPr id="3" name="Date Placeholder 2"/>
          <p:cNvSpPr>
            <a:spLocks noGrp="1"/>
          </p:cNvSpPr>
          <p:nvPr>
            <p:ph type="dt" sz="half" idx="10"/>
          </p:nvPr>
        </p:nvSpPr>
        <p:spPr/>
        <p:txBody>
          <a:bodyPr/>
          <a:lstStyle/>
          <a:p>
            <a:fld id="{3730CDC2-F133-E341-8591-0235C128830C}" type="datetime1">
              <a:rPr lang="en-US" smtClean="0"/>
              <a:t>6/24/2021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495300" y="1828797"/>
            <a:ext cx="2194560" cy="1970316"/>
          </a:xfrm>
          <a:solidFill>
            <a:schemeClr val="tx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27" name="Text Placeholder 7"/>
          <p:cNvSpPr>
            <a:spLocks noGrp="1"/>
          </p:cNvSpPr>
          <p:nvPr>
            <p:ph type="body" sz="quarter" idx="15" hasCustomPrompt="1"/>
          </p:nvPr>
        </p:nvSpPr>
        <p:spPr>
          <a:xfrm>
            <a:off x="2780847" y="1828798"/>
            <a:ext cx="2194560" cy="1970316"/>
          </a:xfrm>
          <a:solidFill>
            <a:schemeClr val="accent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5066394" y="1828798"/>
            <a:ext cx="2194560" cy="1970316"/>
          </a:xfrm>
          <a:solidFill>
            <a:schemeClr val="accent4"/>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7351941" y="1828798"/>
            <a:ext cx="2194560" cy="1970316"/>
          </a:xfrm>
          <a:solidFill>
            <a:schemeClr val="accent1"/>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30" name="Text Placeholder 7"/>
          <p:cNvSpPr>
            <a:spLocks noGrp="1"/>
          </p:cNvSpPr>
          <p:nvPr>
            <p:ph type="body" sz="quarter" idx="18" hasCustomPrompt="1"/>
          </p:nvPr>
        </p:nvSpPr>
        <p:spPr>
          <a:xfrm>
            <a:off x="9637486" y="1828798"/>
            <a:ext cx="2194560" cy="1970316"/>
          </a:xfrm>
          <a:solidFill>
            <a:srgbClr val="A22B38"/>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31" name="Text Placeholder 7"/>
          <p:cNvSpPr>
            <a:spLocks noGrp="1"/>
          </p:cNvSpPr>
          <p:nvPr>
            <p:ph type="body" sz="quarter" idx="19" hasCustomPrompt="1"/>
          </p:nvPr>
        </p:nvSpPr>
        <p:spPr>
          <a:xfrm>
            <a:off x="495300"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a:t>Header</a:t>
            </a:r>
          </a:p>
          <a:p>
            <a:pPr lvl="1"/>
            <a:r>
              <a:rPr lang="en-US"/>
              <a:t>Text – add bullet if needed</a:t>
            </a:r>
          </a:p>
        </p:txBody>
      </p:sp>
      <p:sp>
        <p:nvSpPr>
          <p:cNvPr id="17" name="Text Placeholder 7"/>
          <p:cNvSpPr>
            <a:spLocks noGrp="1"/>
          </p:cNvSpPr>
          <p:nvPr>
            <p:ph type="body" sz="quarter" idx="20" hasCustomPrompt="1"/>
          </p:nvPr>
        </p:nvSpPr>
        <p:spPr>
          <a:xfrm>
            <a:off x="2780844" y="3799114"/>
            <a:ext cx="2194563"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a:t>Header</a:t>
            </a:r>
          </a:p>
          <a:p>
            <a:pPr lvl="1"/>
            <a:r>
              <a:rPr lang="en-US"/>
              <a:t>Text – add bullet if needed</a:t>
            </a:r>
          </a:p>
        </p:txBody>
      </p:sp>
      <p:sp>
        <p:nvSpPr>
          <p:cNvPr id="18" name="Text Placeholder 7"/>
          <p:cNvSpPr>
            <a:spLocks noGrp="1"/>
          </p:cNvSpPr>
          <p:nvPr>
            <p:ph type="body" sz="quarter" idx="21" hasCustomPrompt="1"/>
          </p:nvPr>
        </p:nvSpPr>
        <p:spPr>
          <a:xfrm>
            <a:off x="5066394"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a:t>Header</a:t>
            </a:r>
          </a:p>
          <a:p>
            <a:pPr lvl="1"/>
            <a:r>
              <a:rPr lang="en-US"/>
              <a:t>Text – add bullet if needed</a:t>
            </a:r>
          </a:p>
        </p:txBody>
      </p:sp>
      <p:sp>
        <p:nvSpPr>
          <p:cNvPr id="19" name="Text Placeholder 7"/>
          <p:cNvSpPr>
            <a:spLocks noGrp="1"/>
          </p:cNvSpPr>
          <p:nvPr>
            <p:ph type="body" sz="quarter" idx="22" hasCustomPrompt="1"/>
          </p:nvPr>
        </p:nvSpPr>
        <p:spPr>
          <a:xfrm>
            <a:off x="7351941"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a:t>Header</a:t>
            </a:r>
          </a:p>
          <a:p>
            <a:pPr lvl="1"/>
            <a:r>
              <a:rPr lang="en-US"/>
              <a:t>Text – add bullet if needed</a:t>
            </a:r>
          </a:p>
        </p:txBody>
      </p:sp>
      <p:sp>
        <p:nvSpPr>
          <p:cNvPr id="20" name="Text Placeholder 7"/>
          <p:cNvSpPr>
            <a:spLocks noGrp="1"/>
          </p:cNvSpPr>
          <p:nvPr>
            <p:ph type="body" sz="quarter" idx="23" hasCustomPrompt="1"/>
          </p:nvPr>
        </p:nvSpPr>
        <p:spPr>
          <a:xfrm>
            <a:off x="9637486"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a:t>Header</a:t>
            </a:r>
          </a:p>
          <a:p>
            <a:pPr lvl="1"/>
            <a:r>
              <a:rPr lang="en-US"/>
              <a:t>Text – add bullet if needed</a:t>
            </a:r>
          </a:p>
        </p:txBody>
      </p:sp>
    </p:spTree>
    <p:extLst>
      <p:ext uri="{BB962C8B-B14F-4D97-AF65-F5344CB8AC3E}">
        <p14:creationId xmlns:p14="http://schemas.microsoft.com/office/powerpoint/2010/main" val="3133439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grpSp>
        <p:nvGrpSpPr>
          <p:cNvPr id="13" name="Group 12"/>
          <p:cNvGrpSpPr/>
          <p:nvPr/>
        </p:nvGrpSpPr>
        <p:grpSpPr>
          <a:xfrm>
            <a:off x="0" y="9292"/>
            <a:ext cx="12192000" cy="6849452"/>
            <a:chOff x="0" y="-233"/>
            <a:chExt cx="9163964" cy="5148305"/>
          </a:xfrm>
        </p:grpSpPr>
        <p:pic>
          <p:nvPicPr>
            <p:cNvPr id="14" name="Picture 13"/>
            <p:cNvPicPr>
              <a:picLocks noChangeAspect="1"/>
            </p:cNvPicPr>
            <p:nvPr/>
          </p:nvPicPr>
          <p:blipFill rotWithShape="1">
            <a:blip r:embed="rId2" cstate="email">
              <a:extLst>
                <a:ext uri="{28A0092B-C50C-407E-A947-70E740481C1C}">
                  <a14:useLocalDpi xmlns:a14="http://schemas.microsoft.com/office/drawing/2010/main"/>
                </a:ext>
              </a:extLst>
            </a:blip>
            <a:srcRect l="-31" r="-15"/>
            <a:stretch/>
          </p:blipFill>
          <p:spPr>
            <a:xfrm>
              <a:off x="0" y="0"/>
              <a:ext cx="9163964" cy="5148072"/>
            </a:xfrm>
            <a:prstGeom prst="rect">
              <a:avLst/>
            </a:prstGeom>
          </p:spPr>
        </p:pic>
        <p:sp>
          <p:nvSpPr>
            <p:cNvPr id="15" name="Rectangle 14"/>
            <p:cNvSpPr/>
            <p:nvPr/>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a:xfrm>
            <a:off x="495301" y="1104900"/>
            <a:ext cx="7440386" cy="2735839"/>
          </a:xfrm>
        </p:spPr>
        <p:txBody>
          <a:bodyPr anchor="b"/>
          <a:lstStyle>
            <a:lvl1pPr algn="l">
              <a:defRPr sz="4800"/>
            </a:lvl1pPr>
          </a:lstStyle>
          <a:p>
            <a:r>
              <a:rPr lang="en-US"/>
              <a:t>Insightful presentation title in sentence case max 3 lines</a:t>
            </a:r>
          </a:p>
        </p:txBody>
      </p:sp>
      <p:sp>
        <p:nvSpPr>
          <p:cNvPr id="3" name="Subtitle 2"/>
          <p:cNvSpPr>
            <a:spLocks noGrp="1"/>
          </p:cNvSpPr>
          <p:nvPr>
            <p:ph type="subTitle" idx="1" hasCustomPrompt="1"/>
          </p:nvPr>
        </p:nvSpPr>
        <p:spPr>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Event City or Speaker Name</a:t>
            </a:r>
          </a:p>
        </p:txBody>
      </p:sp>
      <p:sp>
        <p:nvSpPr>
          <p:cNvPr id="11" name="Text Placeholder 10"/>
          <p:cNvSpPr>
            <a:spLocks noGrp="1"/>
          </p:cNvSpPr>
          <p:nvPr>
            <p:ph type="body" sz="quarter" idx="13" hasCustomPrompt="1"/>
          </p:nvPr>
        </p:nvSpPr>
        <p:spPr>
          <a:xfrm>
            <a:off x="495300" y="4990648"/>
            <a:ext cx="7440011" cy="702582"/>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994E08A3-4092-47F1-9E71-C70852FA56AC}"/>
              </a:ext>
            </a:extLst>
          </p:cNvPr>
          <p:cNvSpPr>
            <a:spLocks noGrp="1"/>
          </p:cNvSpPr>
          <p:nvPr>
            <p:ph type="dt" sz="half" idx="14"/>
          </p:nvPr>
        </p:nvSpPr>
        <p:spPr/>
        <p:txBody>
          <a:bodyPr/>
          <a:lstStyle/>
          <a:p>
            <a:fld id="{E1E73121-7B3E-9542-A578-64E2FE217CBC}" type="datetime1">
              <a:rPr lang="en-US" smtClean="0"/>
              <a:t>6/24/2021</a:t>
            </a:fld>
            <a:endParaRPr lang="en-US"/>
          </a:p>
        </p:txBody>
      </p:sp>
      <p:pic>
        <p:nvPicPr>
          <p:cNvPr id="17" name="Picture 16">
            <a:extLst>
              <a:ext uri="{FF2B5EF4-FFF2-40B4-BE49-F238E27FC236}">
                <a16:creationId xmlns:a16="http://schemas.microsoft.com/office/drawing/2014/main" id="{6753090A-B656-45FC-9886-F280D93F60D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353112" y="5795737"/>
            <a:ext cx="2186147" cy="667645"/>
          </a:xfrm>
          <a:prstGeom prst="rect">
            <a:avLst/>
          </a:prstGeom>
        </p:spPr>
      </p:pic>
    </p:spTree>
    <p:extLst>
      <p:ext uri="{BB962C8B-B14F-4D97-AF65-F5344CB8AC3E}">
        <p14:creationId xmlns:p14="http://schemas.microsoft.com/office/powerpoint/2010/main" val="1742306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row icon | Type insightful headline in sentence case | 1 line</a:t>
            </a:r>
          </a:p>
        </p:txBody>
      </p:sp>
      <p:sp>
        <p:nvSpPr>
          <p:cNvPr id="3" name="Date Placeholder 2"/>
          <p:cNvSpPr>
            <a:spLocks noGrp="1"/>
          </p:cNvSpPr>
          <p:nvPr>
            <p:ph type="dt" sz="half" idx="10"/>
          </p:nvPr>
        </p:nvSpPr>
        <p:spPr/>
        <p:txBody>
          <a:bodyPr/>
          <a:lstStyle/>
          <a:p>
            <a:fld id="{9BD1AE46-959B-3A40-A449-10D5E9AFE6CE}" type="datetime1">
              <a:rPr lang="en-US" smtClean="0"/>
              <a:t>6/24/2021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495300" y="1861456"/>
            <a:ext cx="1697450" cy="1307592"/>
          </a:xfrm>
          <a:solidFill>
            <a:schemeClr val="tx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495300" y="3223758"/>
            <a:ext cx="1697450" cy="1307592"/>
          </a:xfrm>
          <a:solidFill>
            <a:schemeClr val="accent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495300" y="4586060"/>
            <a:ext cx="1697450" cy="1307592"/>
          </a:xfrm>
          <a:solidFill>
            <a:schemeClr val="accent4"/>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2318204" y="1861456"/>
            <a:ext cx="9489168" cy="1280160"/>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2318204" y="3242808"/>
            <a:ext cx="9489168" cy="1280160"/>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2318204" y="4624161"/>
            <a:ext cx="9489168" cy="1280160"/>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11252915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row icon | Type insightful headline in sentence case | 1 line</a:t>
            </a:r>
          </a:p>
        </p:txBody>
      </p:sp>
      <p:sp>
        <p:nvSpPr>
          <p:cNvPr id="3" name="Date Placeholder 2"/>
          <p:cNvSpPr>
            <a:spLocks noGrp="1"/>
          </p:cNvSpPr>
          <p:nvPr>
            <p:ph type="dt" sz="half" idx="10"/>
          </p:nvPr>
        </p:nvSpPr>
        <p:spPr/>
        <p:txBody>
          <a:bodyPr/>
          <a:lstStyle/>
          <a:p>
            <a:fld id="{0B76C33D-7178-A941-B245-FA9A1EA00B5F}" type="datetime1">
              <a:rPr lang="en-US" smtClean="0"/>
              <a:t>6/24/2021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495300" y="1861456"/>
            <a:ext cx="1700784" cy="987552"/>
          </a:xfrm>
          <a:solidFill>
            <a:schemeClr val="tx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495300" y="2887905"/>
            <a:ext cx="1700784" cy="987552"/>
          </a:xfrm>
          <a:solidFill>
            <a:schemeClr val="accent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495300" y="3914354"/>
            <a:ext cx="1700784" cy="987552"/>
          </a:xfrm>
          <a:solidFill>
            <a:schemeClr val="accent4"/>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2279650" y="1861456"/>
            <a:ext cx="9527722" cy="987552"/>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2279650" y="2888302"/>
            <a:ext cx="9527722" cy="987552"/>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2283278" y="3914354"/>
            <a:ext cx="9527722" cy="987552"/>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13" name="Text Placeholder 7"/>
          <p:cNvSpPr>
            <a:spLocks noGrp="1"/>
          </p:cNvSpPr>
          <p:nvPr>
            <p:ph type="body" sz="quarter" idx="21" hasCustomPrompt="1"/>
          </p:nvPr>
        </p:nvSpPr>
        <p:spPr>
          <a:xfrm>
            <a:off x="495300" y="4940802"/>
            <a:ext cx="1700784" cy="987552"/>
          </a:xfrm>
          <a:solidFill>
            <a:schemeClr val="accent1"/>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a:t>[place icon here. To  remove text, place cursor then hit space bar]</a:t>
            </a:r>
          </a:p>
        </p:txBody>
      </p:sp>
      <p:sp>
        <p:nvSpPr>
          <p:cNvPr id="14" name="Text Placeholder 8"/>
          <p:cNvSpPr>
            <a:spLocks noGrp="1"/>
          </p:cNvSpPr>
          <p:nvPr>
            <p:ph type="body" sz="quarter" idx="22" hasCustomPrompt="1"/>
          </p:nvPr>
        </p:nvSpPr>
        <p:spPr>
          <a:xfrm>
            <a:off x="2283278" y="4940406"/>
            <a:ext cx="9527722" cy="987552"/>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38813401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row icon | Type insightful headline in sentence case | 1 line</a:t>
            </a:r>
          </a:p>
        </p:txBody>
      </p:sp>
      <p:sp>
        <p:nvSpPr>
          <p:cNvPr id="3" name="Date Placeholder 2"/>
          <p:cNvSpPr>
            <a:spLocks noGrp="1"/>
          </p:cNvSpPr>
          <p:nvPr>
            <p:ph type="dt" sz="half" idx="10"/>
          </p:nvPr>
        </p:nvSpPr>
        <p:spPr/>
        <p:txBody>
          <a:bodyPr/>
          <a:lstStyle/>
          <a:p>
            <a:fld id="{CF2C9496-67E8-814E-8D7E-5030D6468F6C}" type="datetime1">
              <a:rPr lang="en-US" smtClean="0"/>
              <a:t>6/24/2021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495300" y="1861456"/>
            <a:ext cx="1050471" cy="768096"/>
          </a:xfrm>
          <a:solidFill>
            <a:schemeClr val="tx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495300" y="2681880"/>
            <a:ext cx="1050471" cy="768096"/>
          </a:xfrm>
          <a:solidFill>
            <a:schemeClr val="accent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495300" y="3502304"/>
            <a:ext cx="1050471" cy="768096"/>
          </a:xfrm>
          <a:solidFill>
            <a:schemeClr val="accent4"/>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1629229" y="1861456"/>
            <a:ext cx="10178143" cy="768096"/>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1632857" y="2679568"/>
            <a:ext cx="10178143" cy="768096"/>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1632857" y="3497680"/>
            <a:ext cx="10178143" cy="768096"/>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13" name="Text Placeholder 7"/>
          <p:cNvSpPr>
            <a:spLocks noGrp="1"/>
          </p:cNvSpPr>
          <p:nvPr>
            <p:ph type="body" sz="quarter" idx="21" hasCustomPrompt="1"/>
          </p:nvPr>
        </p:nvSpPr>
        <p:spPr>
          <a:xfrm>
            <a:off x="495300" y="4322728"/>
            <a:ext cx="1050471" cy="768096"/>
          </a:xfrm>
          <a:solidFill>
            <a:schemeClr val="accent1"/>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14" name="Text Placeholder 8"/>
          <p:cNvSpPr>
            <a:spLocks noGrp="1"/>
          </p:cNvSpPr>
          <p:nvPr>
            <p:ph type="body" sz="quarter" idx="22" hasCustomPrompt="1"/>
          </p:nvPr>
        </p:nvSpPr>
        <p:spPr>
          <a:xfrm>
            <a:off x="1629229" y="4315792"/>
            <a:ext cx="10178143" cy="768096"/>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15" name="Text Placeholder 7"/>
          <p:cNvSpPr>
            <a:spLocks noGrp="1"/>
          </p:cNvSpPr>
          <p:nvPr>
            <p:ph type="body" sz="quarter" idx="23" hasCustomPrompt="1"/>
          </p:nvPr>
        </p:nvSpPr>
        <p:spPr>
          <a:xfrm>
            <a:off x="495300" y="5143150"/>
            <a:ext cx="1050471" cy="768096"/>
          </a:xfrm>
          <a:solidFill>
            <a:srgbClr val="A22B38"/>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16" name="Text Placeholder 8"/>
          <p:cNvSpPr>
            <a:spLocks noGrp="1"/>
          </p:cNvSpPr>
          <p:nvPr>
            <p:ph type="body" sz="quarter" idx="24" hasCustomPrompt="1"/>
          </p:nvPr>
        </p:nvSpPr>
        <p:spPr>
          <a:xfrm>
            <a:off x="1632857" y="5133905"/>
            <a:ext cx="10178143" cy="768096"/>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5666464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row w/photo | Type insightful headline in sentence case | 1 line</a:t>
            </a:r>
          </a:p>
        </p:txBody>
      </p:sp>
      <p:sp>
        <p:nvSpPr>
          <p:cNvPr id="3" name="Date Placeholder 2"/>
          <p:cNvSpPr>
            <a:spLocks noGrp="1"/>
          </p:cNvSpPr>
          <p:nvPr>
            <p:ph type="dt" sz="half" idx="10"/>
          </p:nvPr>
        </p:nvSpPr>
        <p:spPr/>
        <p:txBody>
          <a:bodyPr/>
          <a:lstStyle/>
          <a:p>
            <a:fld id="{FFD86AB2-76A9-E34E-A446-267C7AE5F892}" type="datetime1">
              <a:rPr lang="en-US" smtClean="0"/>
              <a:t>6/24/2021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495299" y="1861456"/>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495299" y="3242808"/>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495299" y="4624161"/>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Picture Placeholder 7">
            <a:extLst>
              <a:ext uri="{FF2B5EF4-FFF2-40B4-BE49-F238E27FC236}">
                <a16:creationId xmlns:a16="http://schemas.microsoft.com/office/drawing/2014/main" id="{197EC4EA-E5E8-44D0-9F07-91A93F17A783}"/>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31853532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row w/photo | Type insightful headline in sentence case | 1 line</a:t>
            </a:r>
          </a:p>
        </p:txBody>
      </p:sp>
      <p:sp>
        <p:nvSpPr>
          <p:cNvPr id="3" name="Date Placeholder 2"/>
          <p:cNvSpPr>
            <a:spLocks noGrp="1"/>
          </p:cNvSpPr>
          <p:nvPr>
            <p:ph type="dt" sz="half" idx="10"/>
          </p:nvPr>
        </p:nvSpPr>
        <p:spPr/>
        <p:txBody>
          <a:bodyPr/>
          <a:lstStyle/>
          <a:p>
            <a:fld id="{33459302-CCAA-534E-8783-C6B48FB3FB03}" type="datetime1">
              <a:rPr lang="en-US" smtClean="0"/>
              <a:t>6/24/2021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495300" y="1861457"/>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495300" y="2889431"/>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495300" y="3917405"/>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Text Placeholder 8"/>
          <p:cNvSpPr>
            <a:spLocks noGrp="1"/>
          </p:cNvSpPr>
          <p:nvPr>
            <p:ph type="body" sz="quarter" idx="22" hasCustomPrompt="1"/>
          </p:nvPr>
        </p:nvSpPr>
        <p:spPr>
          <a:xfrm>
            <a:off x="495300" y="4945380"/>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12" name="Picture Placeholder 7">
            <a:extLst>
              <a:ext uri="{FF2B5EF4-FFF2-40B4-BE49-F238E27FC236}">
                <a16:creationId xmlns:a16="http://schemas.microsoft.com/office/drawing/2014/main" id="{9FCAFCC1-B988-40D7-A97B-9C6A91DB0F19}"/>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37675897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row w/photo | Type insightful headline in sentence case | 1 line</a:t>
            </a:r>
          </a:p>
        </p:txBody>
      </p:sp>
      <p:sp>
        <p:nvSpPr>
          <p:cNvPr id="3" name="Date Placeholder 2"/>
          <p:cNvSpPr>
            <a:spLocks noGrp="1"/>
          </p:cNvSpPr>
          <p:nvPr>
            <p:ph type="dt" sz="half" idx="10"/>
          </p:nvPr>
        </p:nvSpPr>
        <p:spPr/>
        <p:txBody>
          <a:bodyPr/>
          <a:lstStyle/>
          <a:p>
            <a:fld id="{8CE7CD94-6250-9C42-B0DE-1F79F6C18443}" type="datetime1">
              <a:rPr lang="en-US" smtClean="0"/>
              <a:t>6/24/2021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495300" y="1861457"/>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495300" y="2696209"/>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495300" y="3530961"/>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Text Placeholder 8"/>
          <p:cNvSpPr>
            <a:spLocks noGrp="1"/>
          </p:cNvSpPr>
          <p:nvPr>
            <p:ph type="body" sz="quarter" idx="22" hasCustomPrompt="1"/>
          </p:nvPr>
        </p:nvSpPr>
        <p:spPr>
          <a:xfrm>
            <a:off x="495300" y="4365713"/>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13" name="Text Placeholder 8"/>
          <p:cNvSpPr>
            <a:spLocks noGrp="1"/>
          </p:cNvSpPr>
          <p:nvPr>
            <p:ph type="body" sz="quarter" idx="23" hasCustomPrompt="1"/>
          </p:nvPr>
        </p:nvSpPr>
        <p:spPr>
          <a:xfrm>
            <a:off x="495300" y="5200467"/>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15" name="Picture Placeholder 7">
            <a:extLst>
              <a:ext uri="{FF2B5EF4-FFF2-40B4-BE49-F238E27FC236}">
                <a16:creationId xmlns:a16="http://schemas.microsoft.com/office/drawing/2014/main" id="{C54D5A4F-E02F-439F-9BD1-83F4D6C5E4B2}"/>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34198817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FCD8810C-D46D-A245-A371-215590C4D444}" type="datetime1">
              <a:rPr lang="en-US" smtClean="0"/>
              <a:t>6/24/2021</a:t>
            </a:fld>
            <a:endParaRPr lang="en-US"/>
          </a:p>
        </p:txBody>
      </p:sp>
      <p:sp>
        <p:nvSpPr>
          <p:cNvPr id="3" name="Footer Placeholder 2"/>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
        <p:nvSpPr>
          <p:cNvPr id="7" name="Text Placeholder 6"/>
          <p:cNvSpPr>
            <a:spLocks noGrp="1"/>
          </p:cNvSpPr>
          <p:nvPr>
            <p:ph type="body" sz="quarter" idx="13" hasCustomPrompt="1"/>
          </p:nvPr>
        </p:nvSpPr>
        <p:spPr bwMode="gray">
          <a:xfrm>
            <a:off x="4513262" y="2975655"/>
            <a:ext cx="3165475" cy="609373"/>
          </a:xfrm>
        </p:spPr>
        <p:txBody>
          <a:bodyPr anchor="ctr"/>
          <a:lstStyle>
            <a:lvl1pPr algn="ctr">
              <a:defRPr>
                <a:solidFill>
                  <a:schemeClr val="accent4"/>
                </a:solidFill>
              </a:defRPr>
            </a:lvl1pPr>
          </a:lstStyle>
          <a:p>
            <a:pPr lvl="0"/>
            <a:r>
              <a:rPr lang="en-US"/>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18328186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if needed or speaker name </a:t>
            </a:r>
          </a:p>
        </p:txBody>
      </p:sp>
      <p:pic>
        <p:nvPicPr>
          <p:cNvPr id="8" name="Picture 7">
            <a:extLst>
              <a:ext uri="{FF2B5EF4-FFF2-40B4-BE49-F238E27FC236}">
                <a16:creationId xmlns:a16="http://schemas.microsoft.com/office/drawing/2014/main" id="{2474B351-B70F-40D4-9AE2-195CAECD3DE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8646021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7FC9A3B4-1B40-4F34-AA17-D0A2CDDEFB09}"/>
              </a:ext>
            </a:extLst>
          </p:cNvPr>
          <p:cNvSpPr/>
          <p:nvPr userDrawn="1"/>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6323795B-315D-40E0-8657-DA4CE38547C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34660299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B70C7A8F-AE53-4820-A109-E17355C4C028}"/>
              </a:ext>
            </a:extLst>
          </p:cNvPr>
          <p:cNvSpPr/>
          <p:nvPr userDrawn="1"/>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C240E585-40DF-4776-A7CC-4AAC028AA20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1834939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grpSp>
        <p:nvGrpSpPr>
          <p:cNvPr id="16" name="Group 15"/>
          <p:cNvGrpSpPr/>
          <p:nvPr/>
        </p:nvGrpSpPr>
        <p:grpSpPr bwMode="gray">
          <a:xfrm>
            <a:off x="0" y="-233"/>
            <a:ext cx="12192000" cy="6858312"/>
            <a:chOff x="0" y="-233"/>
            <a:chExt cx="9144000" cy="5143734"/>
          </a:xfrm>
        </p:grpSpPr>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l="203" r="503" b="622"/>
            <a:stretch/>
          </p:blipFill>
          <p:spPr bwMode="gray">
            <a:xfrm>
              <a:off x="0" y="0"/>
              <a:ext cx="9144000" cy="5143500"/>
            </a:xfrm>
            <a:prstGeom prst="rect">
              <a:avLst/>
            </a:prstGeom>
          </p:spPr>
        </p:pic>
        <p:sp>
          <p:nvSpPr>
            <p:cNvPr id="18" name="Rectangle 17"/>
            <p:cNvSpPr/>
            <p:nvPr/>
          </p:nvSpPr>
          <p:spPr bwMode="gray">
            <a:xfrm>
              <a:off x="0" y="-233"/>
              <a:ext cx="9051472" cy="5143734"/>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495301" y="1104900"/>
            <a:ext cx="7440386" cy="2735839"/>
          </a:xfrm>
        </p:spPr>
        <p:txBody>
          <a:bodyPr anchor="b"/>
          <a:lstStyle>
            <a:lvl1pPr algn="l">
              <a:defRPr sz="4800"/>
            </a:lvl1pPr>
          </a:lstStyle>
          <a:p>
            <a:r>
              <a:rPr lang="en-US"/>
              <a:t>Insightful presentation title in sentence case max 3 lines</a:t>
            </a:r>
          </a:p>
        </p:txBody>
      </p:sp>
      <p:sp>
        <p:nvSpPr>
          <p:cNvPr id="3" name="Subtitle 2"/>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Event City or Speaker Name</a:t>
            </a:r>
          </a:p>
        </p:txBody>
      </p:sp>
      <p:sp>
        <p:nvSpPr>
          <p:cNvPr id="11" name="Text Placeholder 10"/>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6285D584-066A-4A89-9A12-E19AD0ECCD07}"/>
              </a:ext>
            </a:extLst>
          </p:cNvPr>
          <p:cNvSpPr>
            <a:spLocks noGrp="1"/>
          </p:cNvSpPr>
          <p:nvPr>
            <p:ph type="dt" sz="half" idx="14"/>
          </p:nvPr>
        </p:nvSpPr>
        <p:spPr/>
        <p:txBody>
          <a:bodyPr/>
          <a:lstStyle/>
          <a:p>
            <a:fld id="{9FA19466-1230-8744-BE5C-06C3B7D7C0C9}" type="datetime1">
              <a:rPr lang="en-US" smtClean="0"/>
              <a:t>6/24/2021</a:t>
            </a:fld>
            <a:endParaRPr lang="en-US"/>
          </a:p>
        </p:txBody>
      </p:sp>
      <p:pic>
        <p:nvPicPr>
          <p:cNvPr id="19" name="Picture 18">
            <a:extLst>
              <a:ext uri="{FF2B5EF4-FFF2-40B4-BE49-F238E27FC236}">
                <a16:creationId xmlns:a16="http://schemas.microsoft.com/office/drawing/2014/main" id="{506AFEAB-1709-4C0C-B4AA-1A4479FBF5A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353112" y="5795737"/>
            <a:ext cx="2186147" cy="667645"/>
          </a:xfrm>
          <a:prstGeom prst="rect">
            <a:avLst/>
          </a:prstGeom>
        </p:spPr>
      </p:pic>
    </p:spTree>
    <p:extLst>
      <p:ext uri="{BB962C8B-B14F-4D97-AF65-F5344CB8AC3E}">
        <p14:creationId xmlns:p14="http://schemas.microsoft.com/office/powerpoint/2010/main" val="9314313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61BC29CE-FDE1-4EE7-87CF-02422434B872}"/>
              </a:ext>
            </a:extLst>
          </p:cNvPr>
          <p:cNvSpPr/>
          <p:nvPr userDrawn="1"/>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839E92DE-FB09-4887-9870-C8EA7C39077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9729712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104900"/>
            <a:ext cx="5378451" cy="2852737"/>
          </a:xfrm>
        </p:spPr>
        <p:txBody>
          <a:bodyPr anchor="b"/>
          <a:lstStyle>
            <a:lvl1pPr>
              <a:defRPr sz="4800"/>
            </a:lvl1pPr>
          </a:lstStyle>
          <a:p>
            <a:r>
              <a:rPr lang="en-US"/>
              <a:t>Section title in sentence case </a:t>
            </a:r>
          </a:p>
        </p:txBody>
      </p:sp>
      <p:sp>
        <p:nvSpPr>
          <p:cNvPr id="3" name="Text Placeholder 2"/>
          <p:cNvSpPr>
            <a:spLocks noGrp="1"/>
          </p:cNvSpPr>
          <p:nvPr>
            <p:ph type="body" idx="1" hasCustomPrompt="1"/>
          </p:nvPr>
        </p:nvSpPr>
        <p:spPr bwMode="gray">
          <a:xfrm>
            <a:off x="514349" y="4122057"/>
            <a:ext cx="537845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if needed or speaker name </a:t>
            </a:r>
          </a:p>
        </p:txBody>
      </p:sp>
      <p:sp>
        <p:nvSpPr>
          <p:cNvPr id="5" name="Picture Placeholder 4"/>
          <p:cNvSpPr>
            <a:spLocks noGrp="1"/>
          </p:cNvSpPr>
          <p:nvPr>
            <p:ph type="pic" sz="quarter" idx="10" hasCustomPrompt="1"/>
          </p:nvPr>
        </p:nvSpPr>
        <p:spPr bwMode="gray">
          <a:xfrm>
            <a:off x="6134100" y="0"/>
            <a:ext cx="6057900" cy="6858000"/>
          </a:xfrm>
          <a:blipFill>
            <a:blip r:embed="rId2"/>
            <a:stretch>
              <a:fillRect/>
            </a:stretch>
          </a:blipFill>
        </p:spPr>
        <p:txBody>
          <a:bodyPr lIns="914400" rIns="914400" anchor="ctr"/>
          <a:lstStyle>
            <a:lvl1pPr algn="ctr">
              <a:defRPr>
                <a:solidFill>
                  <a:schemeClr val="accent2"/>
                </a:solidFill>
              </a:defRPr>
            </a:lvl1pPr>
          </a:lstStyle>
          <a:p>
            <a:r>
              <a:rPr lang="en-US"/>
              <a:t> </a:t>
            </a:r>
          </a:p>
        </p:txBody>
      </p:sp>
      <p:pic>
        <p:nvPicPr>
          <p:cNvPr id="7" name="Picture 6">
            <a:extLst>
              <a:ext uri="{FF2B5EF4-FFF2-40B4-BE49-F238E27FC236}">
                <a16:creationId xmlns:a16="http://schemas.microsoft.com/office/drawing/2014/main" id="{463490F0-33E6-40B1-9A45-00D99AF732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36416342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84CC8E-C163-4D27-8E8B-087072A6A5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75655" y="2285998"/>
            <a:ext cx="5440691" cy="2286005"/>
          </a:xfrm>
          <a:prstGeom prst="rect">
            <a:avLst/>
          </a:prstGeom>
        </p:spPr>
      </p:pic>
      <p:sp>
        <p:nvSpPr>
          <p:cNvPr id="2" name="Date Placeholder 1"/>
          <p:cNvSpPr>
            <a:spLocks noGrp="1"/>
          </p:cNvSpPr>
          <p:nvPr>
            <p:ph type="dt" sz="half" idx="10"/>
          </p:nvPr>
        </p:nvSpPr>
        <p:spPr bwMode="gray"/>
        <p:txBody>
          <a:bodyPr/>
          <a:lstStyle/>
          <a:p>
            <a:fld id="{00AF8D2C-76F0-D549-A0B8-B671FEC30492}" type="datetime1">
              <a:rPr lang="en-US" smtClean="0"/>
              <a:t>6/24/2021</a:t>
            </a:fld>
            <a:endParaRPr lang="en-US"/>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38406382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3904343"/>
            <a:ext cx="7178221" cy="482887"/>
          </a:xfrm>
        </p:spPr>
        <p:txBody>
          <a:bodyPr anchor="ctr"/>
          <a:lstStyle>
            <a:lvl1pPr>
              <a:defRPr sz="2400">
                <a:solidFill>
                  <a:schemeClr val="accent1"/>
                </a:solidFill>
              </a:defRPr>
            </a:lvl1pPr>
          </a:lstStyle>
          <a:p>
            <a:r>
              <a:rPr lang="en-US"/>
              <a:t>First Name Last Name</a:t>
            </a:r>
          </a:p>
        </p:txBody>
      </p:sp>
      <p:sp>
        <p:nvSpPr>
          <p:cNvPr id="3" name="Text Placeholder 2"/>
          <p:cNvSpPr>
            <a:spLocks noGrp="1"/>
          </p:cNvSpPr>
          <p:nvPr>
            <p:ph type="body" idx="1" hasCustomPrompt="1"/>
          </p:nvPr>
        </p:nvSpPr>
        <p:spPr bwMode="gray">
          <a:xfrm>
            <a:off x="514349" y="4452943"/>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sp>
        <p:nvSpPr>
          <p:cNvPr id="4" name="TextBox 3"/>
          <p:cNvSpPr txBox="1"/>
          <p:nvPr/>
        </p:nvSpPr>
        <p:spPr bwMode="gray">
          <a:xfrm>
            <a:off x="495299" y="2535053"/>
            <a:ext cx="3050515" cy="738664"/>
          </a:xfrm>
          <a:prstGeom prst="rect">
            <a:avLst/>
          </a:prstGeom>
          <a:noFill/>
        </p:spPr>
        <p:txBody>
          <a:bodyPr wrap="none" lIns="0" tIns="0" rIns="0" bIns="0" rtlCol="0">
            <a:spAutoFit/>
          </a:bodyPr>
          <a:lstStyle/>
          <a:p>
            <a:r>
              <a:rPr lang="en-US" sz="4800"/>
              <a:t>Thank you.</a:t>
            </a:r>
          </a:p>
        </p:txBody>
      </p:sp>
      <p:sp>
        <p:nvSpPr>
          <p:cNvPr id="8" name="TextBox 7"/>
          <p:cNvSpPr txBox="1"/>
          <p:nvPr/>
        </p:nvSpPr>
        <p:spPr bwMode="gray">
          <a:xfrm>
            <a:off x="495299" y="3448894"/>
            <a:ext cx="3218830" cy="430887"/>
          </a:xfrm>
          <a:prstGeom prst="rect">
            <a:avLst/>
          </a:prstGeom>
          <a:noFill/>
        </p:spPr>
        <p:txBody>
          <a:bodyPr wrap="none" lIns="0" tIns="0" rIns="0" bIns="0" rtlCol="0">
            <a:spAutoFit/>
          </a:bodyPr>
          <a:lstStyle/>
          <a:p>
            <a:r>
              <a:rPr lang="en-US" sz="2800"/>
              <a:t>Contact information:</a:t>
            </a:r>
          </a:p>
        </p:txBody>
      </p:sp>
      <p:sp>
        <p:nvSpPr>
          <p:cNvPr id="9" name="Text Placeholder 2"/>
          <p:cNvSpPr>
            <a:spLocks noGrp="1"/>
          </p:cNvSpPr>
          <p:nvPr>
            <p:ph type="body" idx="10" hasCustomPrompt="1"/>
          </p:nvPr>
        </p:nvSpPr>
        <p:spPr bwMode="gray">
          <a:xfrm>
            <a:off x="514348" y="5003288"/>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Tel: 123-456-7890</a:t>
            </a:r>
          </a:p>
        </p:txBody>
      </p:sp>
      <p:sp>
        <p:nvSpPr>
          <p:cNvPr id="13" name="TextBox 12"/>
          <p:cNvSpPr txBox="1"/>
          <p:nvPr/>
        </p:nvSpPr>
        <p:spPr bwMode="gray">
          <a:xfrm>
            <a:off x="495299" y="2535053"/>
            <a:ext cx="3050515" cy="738664"/>
          </a:xfrm>
          <a:prstGeom prst="rect">
            <a:avLst/>
          </a:prstGeom>
          <a:noFill/>
        </p:spPr>
        <p:txBody>
          <a:bodyPr wrap="none" lIns="0" tIns="0" rIns="0" bIns="0" rtlCol="0">
            <a:spAutoFit/>
          </a:bodyPr>
          <a:lstStyle/>
          <a:p>
            <a:r>
              <a:rPr lang="en-US" sz="4800"/>
              <a:t>Thank you.</a:t>
            </a:r>
          </a:p>
        </p:txBody>
      </p:sp>
      <p:sp>
        <p:nvSpPr>
          <p:cNvPr id="14" name="TextBox 13"/>
          <p:cNvSpPr txBox="1"/>
          <p:nvPr/>
        </p:nvSpPr>
        <p:spPr bwMode="gray">
          <a:xfrm>
            <a:off x="495299" y="3448894"/>
            <a:ext cx="3218830" cy="430887"/>
          </a:xfrm>
          <a:prstGeom prst="rect">
            <a:avLst/>
          </a:prstGeom>
          <a:noFill/>
        </p:spPr>
        <p:txBody>
          <a:bodyPr wrap="none" lIns="0" tIns="0" rIns="0" bIns="0" rtlCol="0">
            <a:spAutoFit/>
          </a:bodyPr>
          <a:lstStyle/>
          <a:p>
            <a:r>
              <a:rPr lang="en-US" sz="2800"/>
              <a:t>Contact information:</a:t>
            </a:r>
          </a:p>
        </p:txBody>
      </p:sp>
      <p:sp>
        <p:nvSpPr>
          <p:cNvPr id="15" name="TextBox 14"/>
          <p:cNvSpPr txBox="1"/>
          <p:nvPr/>
        </p:nvSpPr>
        <p:spPr bwMode="gray">
          <a:xfrm>
            <a:off x="495299" y="2535053"/>
            <a:ext cx="3050515" cy="738664"/>
          </a:xfrm>
          <a:prstGeom prst="rect">
            <a:avLst/>
          </a:prstGeom>
          <a:noFill/>
        </p:spPr>
        <p:txBody>
          <a:bodyPr wrap="none" lIns="0" tIns="0" rIns="0" bIns="0" rtlCol="0">
            <a:spAutoFit/>
          </a:bodyPr>
          <a:lstStyle/>
          <a:p>
            <a:r>
              <a:rPr lang="en-US" sz="4800"/>
              <a:t>Thank you.</a:t>
            </a:r>
          </a:p>
        </p:txBody>
      </p:sp>
      <p:sp>
        <p:nvSpPr>
          <p:cNvPr id="16" name="TextBox 15"/>
          <p:cNvSpPr txBox="1"/>
          <p:nvPr/>
        </p:nvSpPr>
        <p:spPr bwMode="gray">
          <a:xfrm>
            <a:off x="495299" y="3448894"/>
            <a:ext cx="3218830" cy="430887"/>
          </a:xfrm>
          <a:prstGeom prst="rect">
            <a:avLst/>
          </a:prstGeom>
          <a:noFill/>
        </p:spPr>
        <p:txBody>
          <a:bodyPr wrap="none" lIns="0" tIns="0" rIns="0" bIns="0" rtlCol="0">
            <a:spAutoFit/>
          </a:bodyPr>
          <a:lstStyle/>
          <a:p>
            <a:r>
              <a:rPr lang="en-US" sz="2800"/>
              <a:t>Contact information:</a:t>
            </a:r>
          </a:p>
        </p:txBody>
      </p:sp>
      <p:sp>
        <p:nvSpPr>
          <p:cNvPr id="18" name="TextBox 17">
            <a:extLst>
              <a:ext uri="{FF2B5EF4-FFF2-40B4-BE49-F238E27FC236}">
                <a16:creationId xmlns:a16="http://schemas.microsoft.com/office/drawing/2014/main" id="{3697C69B-4D50-4474-802F-EE8A4106F084}"/>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a:t>Thank you.</a:t>
            </a:r>
          </a:p>
        </p:txBody>
      </p:sp>
      <p:sp>
        <p:nvSpPr>
          <p:cNvPr id="19" name="TextBox 18">
            <a:extLst>
              <a:ext uri="{FF2B5EF4-FFF2-40B4-BE49-F238E27FC236}">
                <a16:creationId xmlns:a16="http://schemas.microsoft.com/office/drawing/2014/main" id="{F8DBCD9B-C393-41E3-B75C-B8AA746A67C6}"/>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a:t>Contact information:</a:t>
            </a:r>
          </a:p>
        </p:txBody>
      </p:sp>
      <p:sp>
        <p:nvSpPr>
          <p:cNvPr id="21" name="TextBox 20">
            <a:extLst>
              <a:ext uri="{FF2B5EF4-FFF2-40B4-BE49-F238E27FC236}">
                <a16:creationId xmlns:a16="http://schemas.microsoft.com/office/drawing/2014/main" id="{467D2FEC-DAF3-4875-94E0-8EBF2A513F69}"/>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a:t>Thank you.</a:t>
            </a:r>
          </a:p>
        </p:txBody>
      </p:sp>
      <p:sp>
        <p:nvSpPr>
          <p:cNvPr id="22" name="TextBox 21">
            <a:extLst>
              <a:ext uri="{FF2B5EF4-FFF2-40B4-BE49-F238E27FC236}">
                <a16:creationId xmlns:a16="http://schemas.microsoft.com/office/drawing/2014/main" id="{8FD6F8B7-CA47-4CE4-A386-3119AE35CA2B}"/>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a:t>Contact information:</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TextBox 19">
            <a:extLst>
              <a:ext uri="{FF2B5EF4-FFF2-40B4-BE49-F238E27FC236}">
                <a16:creationId xmlns:a16="http://schemas.microsoft.com/office/drawing/2014/main" id="{9B5C631F-7697-4F1B-8714-C0FB92455C90}"/>
              </a:ext>
            </a:extLst>
          </p:cNvPr>
          <p:cNvSpPr txBox="1"/>
          <p:nvPr userDrawn="1"/>
        </p:nvSpPr>
        <p:spPr bwMode="gray">
          <a:xfrm>
            <a:off x="495299" y="2535053"/>
            <a:ext cx="3050515" cy="738664"/>
          </a:xfrm>
          <a:prstGeom prst="rect">
            <a:avLst/>
          </a:prstGeom>
          <a:noFill/>
        </p:spPr>
        <p:txBody>
          <a:bodyPr wrap="none" lIns="0" tIns="0" rIns="0" bIns="0" rtlCol="0">
            <a:spAutoFit/>
          </a:bodyPr>
          <a:lstStyle/>
          <a:p>
            <a:r>
              <a:rPr lang="en-US" sz="4800"/>
              <a:t>Thank you.</a:t>
            </a:r>
          </a:p>
        </p:txBody>
      </p:sp>
      <p:sp>
        <p:nvSpPr>
          <p:cNvPr id="24" name="TextBox 23">
            <a:extLst>
              <a:ext uri="{FF2B5EF4-FFF2-40B4-BE49-F238E27FC236}">
                <a16:creationId xmlns:a16="http://schemas.microsoft.com/office/drawing/2014/main" id="{27064FA5-4491-4A03-9A51-22D3BD408E7B}"/>
              </a:ext>
            </a:extLst>
          </p:cNvPr>
          <p:cNvSpPr txBox="1"/>
          <p:nvPr userDrawn="1"/>
        </p:nvSpPr>
        <p:spPr bwMode="gray">
          <a:xfrm>
            <a:off x="495299" y="3448894"/>
            <a:ext cx="3218830" cy="430887"/>
          </a:xfrm>
          <a:prstGeom prst="rect">
            <a:avLst/>
          </a:prstGeom>
          <a:noFill/>
        </p:spPr>
        <p:txBody>
          <a:bodyPr wrap="none" lIns="0" tIns="0" rIns="0" bIns="0" rtlCol="0">
            <a:spAutoFit/>
          </a:bodyPr>
          <a:lstStyle/>
          <a:p>
            <a:r>
              <a:rPr lang="en-US" sz="2800"/>
              <a:t>Contact information:</a:t>
            </a: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id="{575566DA-C2EA-4020-A279-586AEBF51D5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18028948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CCDA6-B17B-2D4C-97DD-766E0D74262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306450A-1366-0347-BF42-B3DCD435F6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E7498CC-BE7C-3B4F-A741-7A2C4912DEC6}"/>
              </a:ext>
            </a:extLst>
          </p:cNvPr>
          <p:cNvSpPr>
            <a:spLocks noGrp="1"/>
          </p:cNvSpPr>
          <p:nvPr>
            <p:ph type="dt" sz="half" idx="10"/>
          </p:nvPr>
        </p:nvSpPr>
        <p:spPr/>
        <p:txBody>
          <a:bodyPr/>
          <a:lstStyle/>
          <a:p>
            <a:fld id="{EA0D1CEE-D829-8548-8945-09E1864E86F8}" type="datetimeFigureOut">
              <a:rPr lang="en-US" smtClean="0"/>
              <a:t>6/24/2021</a:t>
            </a:fld>
            <a:endParaRPr lang="en-US"/>
          </a:p>
        </p:txBody>
      </p:sp>
      <p:sp>
        <p:nvSpPr>
          <p:cNvPr id="5" name="Footer Placeholder 4">
            <a:extLst>
              <a:ext uri="{FF2B5EF4-FFF2-40B4-BE49-F238E27FC236}">
                <a16:creationId xmlns:a16="http://schemas.microsoft.com/office/drawing/2014/main" id="{758B39DB-229B-F44C-BCBE-8375665F33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B1E82-0E8C-874C-9810-BC9EDFE10D5B}"/>
              </a:ext>
            </a:extLst>
          </p:cNvPr>
          <p:cNvSpPr>
            <a:spLocks noGrp="1"/>
          </p:cNvSpPr>
          <p:nvPr>
            <p:ph type="sldNum" sz="quarter" idx="12"/>
          </p:nvPr>
        </p:nvSpPr>
        <p:spPr/>
        <p:txBody>
          <a:bodyPr/>
          <a:lstStyle/>
          <a:p>
            <a:fld id="{A196874E-559B-8643-B222-C2193CEB282D}" type="slidenum">
              <a:rPr lang="en-US" smtClean="0"/>
              <a:t>‹#›</a:t>
            </a:fld>
            <a:endParaRPr lang="en-US"/>
          </a:p>
        </p:txBody>
      </p:sp>
    </p:spTree>
    <p:extLst>
      <p:ext uri="{BB962C8B-B14F-4D97-AF65-F5344CB8AC3E}">
        <p14:creationId xmlns:p14="http://schemas.microsoft.com/office/powerpoint/2010/main" val="22921039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CCDA6-B17B-2D4C-97DD-766E0D74262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306450A-1366-0347-BF42-B3DCD435F6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E7498CC-BE7C-3B4F-A741-7A2C4912DEC6}"/>
              </a:ext>
            </a:extLst>
          </p:cNvPr>
          <p:cNvSpPr>
            <a:spLocks noGrp="1"/>
          </p:cNvSpPr>
          <p:nvPr>
            <p:ph type="dt" sz="half" idx="10"/>
          </p:nvPr>
        </p:nvSpPr>
        <p:spPr/>
        <p:txBody>
          <a:bodyPr/>
          <a:lstStyle/>
          <a:p>
            <a:fld id="{EA0D1CEE-D829-8548-8945-09E1864E86F8}" type="datetimeFigureOut">
              <a:rPr lang="en-US" smtClean="0"/>
              <a:t>6/24/2021</a:t>
            </a:fld>
            <a:endParaRPr lang="en-US"/>
          </a:p>
        </p:txBody>
      </p:sp>
      <p:sp>
        <p:nvSpPr>
          <p:cNvPr id="5" name="Footer Placeholder 4">
            <a:extLst>
              <a:ext uri="{FF2B5EF4-FFF2-40B4-BE49-F238E27FC236}">
                <a16:creationId xmlns:a16="http://schemas.microsoft.com/office/drawing/2014/main" id="{758B39DB-229B-F44C-BCBE-8375665F33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B1E82-0E8C-874C-9810-BC9EDFE10D5B}"/>
              </a:ext>
            </a:extLst>
          </p:cNvPr>
          <p:cNvSpPr>
            <a:spLocks noGrp="1"/>
          </p:cNvSpPr>
          <p:nvPr>
            <p:ph type="sldNum" sz="quarter" idx="12"/>
          </p:nvPr>
        </p:nvSpPr>
        <p:spPr/>
        <p:txBody>
          <a:bodyPr/>
          <a:lstStyle/>
          <a:p>
            <a:fld id="{A196874E-559B-8643-B222-C2193CEB282D}" type="slidenum">
              <a:rPr lang="en-US" smtClean="0"/>
              <a:t>‹#›</a:t>
            </a:fld>
            <a:endParaRPr lang="en-US"/>
          </a:p>
        </p:txBody>
      </p:sp>
    </p:spTree>
    <p:extLst>
      <p:ext uri="{BB962C8B-B14F-4D97-AF65-F5344CB8AC3E}">
        <p14:creationId xmlns:p14="http://schemas.microsoft.com/office/powerpoint/2010/main" val="11653546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C0C9A-556C-C04D-A263-88AF059D7E4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BD1CEB8-78F8-0F43-8089-FF496816D1F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D433AE6-2D28-5B4F-A13E-E947E59E3FA4}"/>
              </a:ext>
            </a:extLst>
          </p:cNvPr>
          <p:cNvSpPr>
            <a:spLocks noGrp="1"/>
          </p:cNvSpPr>
          <p:nvPr>
            <p:ph type="dt" sz="half" idx="10"/>
          </p:nvPr>
        </p:nvSpPr>
        <p:spPr/>
        <p:txBody>
          <a:bodyPr/>
          <a:lstStyle/>
          <a:p>
            <a:fld id="{EA0D1CEE-D829-8548-8945-09E1864E86F8}" type="datetimeFigureOut">
              <a:rPr lang="en-US" smtClean="0"/>
              <a:t>6/24/2021</a:t>
            </a:fld>
            <a:endParaRPr lang="en-US"/>
          </a:p>
        </p:txBody>
      </p:sp>
      <p:sp>
        <p:nvSpPr>
          <p:cNvPr id="5" name="Footer Placeholder 4">
            <a:extLst>
              <a:ext uri="{FF2B5EF4-FFF2-40B4-BE49-F238E27FC236}">
                <a16:creationId xmlns:a16="http://schemas.microsoft.com/office/drawing/2014/main" id="{21444B26-88CE-0C49-B144-675A514E0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5000CD-3BFF-AC4F-A062-93E9D85D953E}"/>
              </a:ext>
            </a:extLst>
          </p:cNvPr>
          <p:cNvSpPr>
            <a:spLocks noGrp="1"/>
          </p:cNvSpPr>
          <p:nvPr>
            <p:ph type="sldNum" sz="quarter" idx="12"/>
          </p:nvPr>
        </p:nvSpPr>
        <p:spPr/>
        <p:txBody>
          <a:bodyPr/>
          <a:lstStyle/>
          <a:p>
            <a:fld id="{A196874E-559B-8643-B222-C2193CEB282D}" type="slidenum">
              <a:rPr lang="en-US" smtClean="0"/>
              <a:t>‹#›</a:t>
            </a:fld>
            <a:endParaRPr lang="en-US"/>
          </a:p>
        </p:txBody>
      </p:sp>
    </p:spTree>
    <p:extLst>
      <p:ext uri="{BB962C8B-B14F-4D97-AF65-F5344CB8AC3E}">
        <p14:creationId xmlns:p14="http://schemas.microsoft.com/office/powerpoint/2010/main" val="40695936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2DE5-B6B5-7B4B-BA06-80E12D7EDF7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ADED6EE-5AB6-874C-9F37-B978B06988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2803B0F-C862-B64D-856C-5DB64F3FD61D}"/>
              </a:ext>
            </a:extLst>
          </p:cNvPr>
          <p:cNvSpPr>
            <a:spLocks noGrp="1"/>
          </p:cNvSpPr>
          <p:nvPr>
            <p:ph type="dt" sz="half" idx="10"/>
          </p:nvPr>
        </p:nvSpPr>
        <p:spPr/>
        <p:txBody>
          <a:bodyPr/>
          <a:lstStyle/>
          <a:p>
            <a:fld id="{EA0D1CEE-D829-8548-8945-09E1864E86F8}" type="datetimeFigureOut">
              <a:rPr lang="en-US" smtClean="0"/>
              <a:t>6/24/2021</a:t>
            </a:fld>
            <a:endParaRPr lang="en-US"/>
          </a:p>
        </p:txBody>
      </p:sp>
      <p:sp>
        <p:nvSpPr>
          <p:cNvPr id="5" name="Footer Placeholder 4">
            <a:extLst>
              <a:ext uri="{FF2B5EF4-FFF2-40B4-BE49-F238E27FC236}">
                <a16:creationId xmlns:a16="http://schemas.microsoft.com/office/drawing/2014/main" id="{40336AC1-32D1-F243-AC98-BB922AB35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2F92F0-36E2-F140-8818-33FC443F3E19}"/>
              </a:ext>
            </a:extLst>
          </p:cNvPr>
          <p:cNvSpPr>
            <a:spLocks noGrp="1"/>
          </p:cNvSpPr>
          <p:nvPr>
            <p:ph type="sldNum" sz="quarter" idx="12"/>
          </p:nvPr>
        </p:nvSpPr>
        <p:spPr/>
        <p:txBody>
          <a:bodyPr/>
          <a:lstStyle/>
          <a:p>
            <a:fld id="{A196874E-559B-8643-B222-C2193CEB282D}" type="slidenum">
              <a:rPr lang="en-US" smtClean="0"/>
              <a:t>‹#›</a:t>
            </a:fld>
            <a:endParaRPr lang="en-US"/>
          </a:p>
        </p:txBody>
      </p:sp>
    </p:spTree>
    <p:extLst>
      <p:ext uri="{BB962C8B-B14F-4D97-AF65-F5344CB8AC3E}">
        <p14:creationId xmlns:p14="http://schemas.microsoft.com/office/powerpoint/2010/main" val="40517743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F0D4C-92AF-514A-ADD8-7CE8FF2FA6F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B7326C5-5937-A64A-904F-B50434C7334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E809251-2734-5147-BCED-7AE458D795F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8A6CB20-5A1E-1E4E-8B19-C2B65BC40F7E}"/>
              </a:ext>
            </a:extLst>
          </p:cNvPr>
          <p:cNvSpPr>
            <a:spLocks noGrp="1"/>
          </p:cNvSpPr>
          <p:nvPr>
            <p:ph type="dt" sz="half" idx="10"/>
          </p:nvPr>
        </p:nvSpPr>
        <p:spPr/>
        <p:txBody>
          <a:bodyPr/>
          <a:lstStyle/>
          <a:p>
            <a:fld id="{EA0D1CEE-D829-8548-8945-09E1864E86F8}" type="datetimeFigureOut">
              <a:rPr lang="en-US" smtClean="0"/>
              <a:t>6/24/2021</a:t>
            </a:fld>
            <a:endParaRPr lang="en-US"/>
          </a:p>
        </p:txBody>
      </p:sp>
      <p:sp>
        <p:nvSpPr>
          <p:cNvPr id="6" name="Footer Placeholder 5">
            <a:extLst>
              <a:ext uri="{FF2B5EF4-FFF2-40B4-BE49-F238E27FC236}">
                <a16:creationId xmlns:a16="http://schemas.microsoft.com/office/drawing/2014/main" id="{A4BDE1DB-CDCE-6D4C-80F3-6FDFB224D4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25C9B1-FD00-884A-9C42-529032FEF475}"/>
              </a:ext>
            </a:extLst>
          </p:cNvPr>
          <p:cNvSpPr>
            <a:spLocks noGrp="1"/>
          </p:cNvSpPr>
          <p:nvPr>
            <p:ph type="sldNum" sz="quarter" idx="12"/>
          </p:nvPr>
        </p:nvSpPr>
        <p:spPr/>
        <p:txBody>
          <a:bodyPr/>
          <a:lstStyle/>
          <a:p>
            <a:fld id="{A196874E-559B-8643-B222-C2193CEB282D}" type="slidenum">
              <a:rPr lang="en-US" smtClean="0"/>
              <a:t>‹#›</a:t>
            </a:fld>
            <a:endParaRPr lang="en-US"/>
          </a:p>
        </p:txBody>
      </p:sp>
    </p:spTree>
    <p:extLst>
      <p:ext uri="{BB962C8B-B14F-4D97-AF65-F5344CB8AC3E}">
        <p14:creationId xmlns:p14="http://schemas.microsoft.com/office/powerpoint/2010/main" val="2457145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1F35D-B5C9-DC47-973F-6B000BDFE05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B655163-8B97-4640-89E7-0CB5855D71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EFB5113-FA18-BC42-9145-8053FB9C171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DDCDE63-0433-3849-9223-652CF7FAAC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B8FB074-D3D8-174D-A40B-FA1502219DF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527F3E9-E632-7945-993D-8DCBF0FDACF6}"/>
              </a:ext>
            </a:extLst>
          </p:cNvPr>
          <p:cNvSpPr>
            <a:spLocks noGrp="1"/>
          </p:cNvSpPr>
          <p:nvPr>
            <p:ph type="dt" sz="half" idx="10"/>
          </p:nvPr>
        </p:nvSpPr>
        <p:spPr/>
        <p:txBody>
          <a:bodyPr/>
          <a:lstStyle/>
          <a:p>
            <a:fld id="{EA0D1CEE-D829-8548-8945-09E1864E86F8}" type="datetimeFigureOut">
              <a:rPr lang="en-US" smtClean="0"/>
              <a:t>6/24/2021</a:t>
            </a:fld>
            <a:endParaRPr lang="en-US"/>
          </a:p>
        </p:txBody>
      </p:sp>
      <p:sp>
        <p:nvSpPr>
          <p:cNvPr id="8" name="Footer Placeholder 7">
            <a:extLst>
              <a:ext uri="{FF2B5EF4-FFF2-40B4-BE49-F238E27FC236}">
                <a16:creationId xmlns:a16="http://schemas.microsoft.com/office/drawing/2014/main" id="{9CF294B0-48D9-7546-8E9E-6E9F412CE6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3E6F14-F9E3-8F49-85D7-D7EF1B74FB6A}"/>
              </a:ext>
            </a:extLst>
          </p:cNvPr>
          <p:cNvSpPr>
            <a:spLocks noGrp="1"/>
          </p:cNvSpPr>
          <p:nvPr>
            <p:ph type="sldNum" sz="quarter" idx="12"/>
          </p:nvPr>
        </p:nvSpPr>
        <p:spPr/>
        <p:txBody>
          <a:bodyPr/>
          <a:lstStyle/>
          <a:p>
            <a:fld id="{A196874E-559B-8643-B222-C2193CEB282D}" type="slidenum">
              <a:rPr lang="en-US" smtClean="0"/>
              <a:t>‹#›</a:t>
            </a:fld>
            <a:endParaRPr lang="en-US"/>
          </a:p>
        </p:txBody>
      </p:sp>
    </p:spTree>
    <p:extLst>
      <p:ext uri="{BB962C8B-B14F-4D97-AF65-F5344CB8AC3E}">
        <p14:creationId xmlns:p14="http://schemas.microsoft.com/office/powerpoint/2010/main" val="4141320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bwMode="gray">
          <a:xfrm>
            <a:off x="0" y="0"/>
            <a:ext cx="12192000" cy="6858000"/>
          </a:xfrm>
          <a:solidFill>
            <a:schemeClr val="accent4"/>
          </a:solidFill>
        </p:spPr>
        <p:txBody>
          <a:bodyPr/>
          <a:lstStyle>
            <a:lvl1pPr>
              <a:defRPr/>
            </a:lvl1pPr>
          </a:lstStyle>
          <a:p>
            <a:r>
              <a:rPr lang="en-US"/>
              <a:t>Click picture icon in middle of slide to add full bleed picture</a:t>
            </a:r>
          </a:p>
        </p:txBody>
      </p:sp>
      <p:sp>
        <p:nvSpPr>
          <p:cNvPr id="14" name="Text Placeholder 3"/>
          <p:cNvSpPr>
            <a:spLocks noGrp="1"/>
          </p:cNvSpPr>
          <p:nvPr>
            <p:ph type="body" sz="quarter" idx="16" hasCustomPrompt="1"/>
          </p:nvPr>
        </p:nvSpPr>
        <p:spPr bwMode="gray">
          <a:xfrm>
            <a:off x="0" y="-5893"/>
            <a:ext cx="12192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2000" dirty="0">
                <a:gradFill>
                  <a:gsLst>
                    <a:gs pos="0">
                      <a:srgbClr val="FFFFFF"/>
                    </a:gs>
                    <a:gs pos="100000">
                      <a:srgbClr val="FFFFFF"/>
                    </a:gs>
                  </a:gsLst>
                  <a:lin ang="5400000" scaled="0"/>
                </a:gradFill>
              </a:defRPr>
            </a:lvl1pPr>
          </a:lstStyle>
          <a:p>
            <a:pPr lvl="0" algn="ctr" defTabSz="914196" fontAlgn="base">
              <a:spcBef>
                <a:spcPct val="0"/>
              </a:spcBef>
              <a:spcAft>
                <a:spcPct val="0"/>
              </a:spcAft>
            </a:pPr>
            <a:r>
              <a:rPr lang="en-US"/>
              <a:t> </a:t>
            </a:r>
          </a:p>
        </p:txBody>
      </p:sp>
      <p:sp>
        <p:nvSpPr>
          <p:cNvPr id="2" name="Title 1"/>
          <p:cNvSpPr>
            <a:spLocks noGrp="1"/>
          </p:cNvSpPr>
          <p:nvPr>
            <p:ph type="ctrTitle" hasCustomPrompt="1"/>
          </p:nvPr>
        </p:nvSpPr>
        <p:spPr bwMode="gray">
          <a:xfrm>
            <a:off x="495301" y="1104900"/>
            <a:ext cx="7440386" cy="2735839"/>
          </a:xfrm>
        </p:spPr>
        <p:txBody>
          <a:bodyPr anchor="b"/>
          <a:lstStyle>
            <a:lvl1pPr algn="l">
              <a:defRPr sz="4800"/>
            </a:lvl1pPr>
          </a:lstStyle>
          <a:p>
            <a:r>
              <a:rPr lang="en-US"/>
              <a:t>Insightful presentation title in sentence case max 3 lines | Image instructions at right</a:t>
            </a:r>
          </a:p>
        </p:txBody>
      </p:sp>
      <p:sp>
        <p:nvSpPr>
          <p:cNvPr id="3" name="Subtitle 2"/>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Event City or Speaker Name</a:t>
            </a:r>
          </a:p>
        </p:txBody>
      </p:sp>
      <p:sp>
        <p:nvSpPr>
          <p:cNvPr id="9" name="Rectangle 8"/>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a:t>4 STEPS to customizing this title slide</a:t>
            </a:r>
          </a:p>
          <a:p>
            <a:pPr marL="342900" indent="-342900" algn="l">
              <a:buFont typeface="+mj-lt"/>
              <a:buAutoNum type="arabicPeriod"/>
            </a:pPr>
            <a:r>
              <a:rPr lang="en-US" sz="1400"/>
              <a:t>Right cick on presentation title placeholder &gt; Send to Back</a:t>
            </a:r>
          </a:p>
          <a:p>
            <a:pPr marL="342900" indent="-342900" algn="l">
              <a:buFont typeface="+mj-lt"/>
              <a:buAutoNum type="arabicPeriod"/>
            </a:pPr>
            <a:r>
              <a:rPr lang="en-US" sz="1400"/>
              <a:t>Select white gradient overlay &gt; Send to Back</a:t>
            </a:r>
          </a:p>
          <a:p>
            <a:pPr marL="342900" indent="-342900" algn="l">
              <a:buFont typeface="+mj-lt"/>
              <a:buAutoNum type="arabicPeriod"/>
            </a:pPr>
            <a:r>
              <a:rPr lang="en-US" sz="1400"/>
              <a:t>Click on Picture icon in center of picture placeholder &gt; Navigate to image &gt; Insert</a:t>
            </a:r>
          </a:p>
          <a:p>
            <a:pPr marL="342900" indent="-342900" algn="l">
              <a:buFont typeface="+mj-lt"/>
              <a:buAutoNum type="arabicPeriod"/>
            </a:pPr>
            <a:r>
              <a:rPr lang="en-US" sz="1400"/>
              <a:t>Right click on Slide Thumbnail &gt; Hit Reset</a:t>
            </a:r>
            <a:br>
              <a:rPr lang="en-US" sz="1400"/>
            </a:br>
            <a:br>
              <a:rPr lang="en-US" sz="1400"/>
            </a:br>
            <a:r>
              <a:rPr lang="en-US" sz="140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1" name="Text Placeholder 10"/>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a:t>Month DD, YYYY</a:t>
            </a:r>
          </a:p>
        </p:txBody>
      </p:sp>
      <p:sp>
        <p:nvSpPr>
          <p:cNvPr id="10" name="Rectangle 9"/>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a:t>4 STEPS to customizing this title slide</a:t>
            </a:r>
          </a:p>
          <a:p>
            <a:pPr marL="342900" indent="-342900" algn="l">
              <a:buFont typeface="+mj-lt"/>
              <a:buAutoNum type="arabicPeriod"/>
            </a:pPr>
            <a:r>
              <a:rPr lang="en-US" sz="1400"/>
              <a:t>Right </a:t>
            </a:r>
            <a:r>
              <a:rPr lang="en-US" sz="1400" err="1"/>
              <a:t>cick</a:t>
            </a:r>
            <a:r>
              <a:rPr lang="en-US" sz="1400"/>
              <a:t> on presentation title placeholder &gt; Send to Back</a:t>
            </a:r>
          </a:p>
          <a:p>
            <a:pPr marL="342900" indent="-342900" algn="l">
              <a:buFont typeface="+mj-lt"/>
              <a:buAutoNum type="arabicPeriod"/>
            </a:pPr>
            <a:r>
              <a:rPr lang="en-US" sz="1400"/>
              <a:t>Select white gradient overlay &gt; Send to Back</a:t>
            </a:r>
          </a:p>
          <a:p>
            <a:pPr marL="342900" indent="-342900" algn="l">
              <a:buFont typeface="+mj-lt"/>
              <a:buAutoNum type="arabicPeriod"/>
            </a:pPr>
            <a:r>
              <a:rPr lang="en-US" sz="1400"/>
              <a:t>Click on Picture icon in center of picture placeholder &gt; Navigate to image &gt; Insert</a:t>
            </a:r>
          </a:p>
          <a:p>
            <a:pPr marL="342900" indent="-342900" algn="l">
              <a:buFont typeface="+mj-lt"/>
              <a:buAutoNum type="arabicPeriod"/>
            </a:pPr>
            <a:r>
              <a:rPr lang="en-US" sz="1400"/>
              <a:t>Right click on Slide Thumbnail &gt; Hit Reset</a:t>
            </a:r>
            <a:br>
              <a:rPr lang="en-US" sz="1400"/>
            </a:br>
            <a:br>
              <a:rPr lang="en-US" sz="1400"/>
            </a:br>
            <a:r>
              <a:rPr lang="en-US" sz="140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2" name="Rectangle 11"/>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a:t>4 STEPS to customizing this title slide</a:t>
            </a:r>
          </a:p>
          <a:p>
            <a:pPr marL="342900" indent="-342900" algn="l">
              <a:buFont typeface="+mj-lt"/>
              <a:buAutoNum type="arabicPeriod"/>
            </a:pPr>
            <a:r>
              <a:rPr lang="en-US" sz="1400"/>
              <a:t>Right </a:t>
            </a:r>
            <a:r>
              <a:rPr lang="en-US" sz="1400" err="1"/>
              <a:t>cick</a:t>
            </a:r>
            <a:r>
              <a:rPr lang="en-US" sz="1400"/>
              <a:t> on presentation title placeholder &gt; Send to Back</a:t>
            </a:r>
          </a:p>
          <a:p>
            <a:pPr marL="342900" indent="-342900" algn="l">
              <a:buFont typeface="+mj-lt"/>
              <a:buAutoNum type="arabicPeriod"/>
            </a:pPr>
            <a:r>
              <a:rPr lang="en-US" sz="1400"/>
              <a:t>Select white gradient overlay &gt; Send to Back</a:t>
            </a:r>
          </a:p>
          <a:p>
            <a:pPr marL="342900" indent="-342900" algn="l">
              <a:buFont typeface="+mj-lt"/>
              <a:buAutoNum type="arabicPeriod"/>
            </a:pPr>
            <a:r>
              <a:rPr lang="en-US" sz="1400"/>
              <a:t>Click on Picture icon in center of picture placeholder &gt; Navigate to image &gt; Insert</a:t>
            </a:r>
          </a:p>
          <a:p>
            <a:pPr marL="342900" indent="-342900" algn="l">
              <a:buFont typeface="+mj-lt"/>
              <a:buAutoNum type="arabicPeriod"/>
            </a:pPr>
            <a:r>
              <a:rPr lang="en-US" sz="1400"/>
              <a:t>Right click on Slide Thumbnail &gt; Hit Reset</a:t>
            </a:r>
            <a:br>
              <a:rPr lang="en-US" sz="1400"/>
            </a:br>
            <a:br>
              <a:rPr lang="en-US" sz="1400"/>
            </a:br>
            <a:r>
              <a:rPr lang="en-US" sz="140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3" name="Rectangle 12">
            <a:extLst>
              <a:ext uri="{FF2B5EF4-FFF2-40B4-BE49-F238E27FC236}">
                <a16:creationId xmlns:a16="http://schemas.microsoft.com/office/drawing/2014/main" id="{B676653B-7108-453B-9B83-C7F4FB60F995}"/>
              </a:ext>
            </a:extLst>
          </p:cNvPr>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a:t>4 STEPS to customizing this title slide</a:t>
            </a:r>
          </a:p>
          <a:p>
            <a:pPr marL="342900" indent="-342900" algn="l">
              <a:buFont typeface="+mj-lt"/>
              <a:buAutoNum type="arabicPeriod"/>
            </a:pPr>
            <a:r>
              <a:rPr lang="en-US" sz="1400"/>
              <a:t>Right </a:t>
            </a:r>
            <a:r>
              <a:rPr lang="en-US" sz="1400" err="1"/>
              <a:t>cick</a:t>
            </a:r>
            <a:r>
              <a:rPr lang="en-US" sz="1400"/>
              <a:t> on presentation title placeholder &gt; Send to Back</a:t>
            </a:r>
          </a:p>
          <a:p>
            <a:pPr marL="342900" indent="-342900" algn="l">
              <a:buFont typeface="+mj-lt"/>
              <a:buAutoNum type="arabicPeriod"/>
            </a:pPr>
            <a:r>
              <a:rPr lang="en-US" sz="1400"/>
              <a:t>Select white gradient overlay &gt; Send to Back</a:t>
            </a:r>
          </a:p>
          <a:p>
            <a:pPr marL="342900" indent="-342900" algn="l">
              <a:buFont typeface="+mj-lt"/>
              <a:buAutoNum type="arabicPeriod"/>
            </a:pPr>
            <a:r>
              <a:rPr lang="en-US" sz="1400"/>
              <a:t>Click on Picture icon in center of picture placeholder &gt; Navigate to image &gt; Insert</a:t>
            </a:r>
          </a:p>
          <a:p>
            <a:pPr marL="342900" indent="-342900" algn="l">
              <a:buFont typeface="+mj-lt"/>
              <a:buAutoNum type="arabicPeriod"/>
            </a:pPr>
            <a:r>
              <a:rPr lang="en-US" sz="1400"/>
              <a:t>Right click on Slide Thumbnail &gt; Hit Reset</a:t>
            </a:r>
            <a:br>
              <a:rPr lang="en-US" sz="1400"/>
            </a:br>
            <a:br>
              <a:rPr lang="en-US" sz="1400"/>
            </a:br>
            <a:r>
              <a:rPr lang="en-US" sz="140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5" name="Rectangle 14">
            <a:extLst>
              <a:ext uri="{FF2B5EF4-FFF2-40B4-BE49-F238E27FC236}">
                <a16:creationId xmlns:a16="http://schemas.microsoft.com/office/drawing/2014/main" id="{69B2ADF1-764A-4F68-BB0A-1874814E7521}"/>
              </a:ext>
            </a:extLst>
          </p:cNvPr>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a:t>4 STEPS to customizing this title slide</a:t>
            </a:r>
          </a:p>
          <a:p>
            <a:pPr marL="342900" indent="-342900" algn="l">
              <a:buFont typeface="+mj-lt"/>
              <a:buAutoNum type="arabicPeriod"/>
            </a:pPr>
            <a:r>
              <a:rPr lang="en-US" sz="1400"/>
              <a:t>Right </a:t>
            </a:r>
            <a:r>
              <a:rPr lang="en-US" sz="1400" err="1"/>
              <a:t>cick</a:t>
            </a:r>
            <a:r>
              <a:rPr lang="en-US" sz="1400"/>
              <a:t> on presentation title placeholder &gt; Send to Back</a:t>
            </a:r>
          </a:p>
          <a:p>
            <a:pPr marL="342900" indent="-342900" algn="l">
              <a:buFont typeface="+mj-lt"/>
              <a:buAutoNum type="arabicPeriod"/>
            </a:pPr>
            <a:r>
              <a:rPr lang="en-US" sz="1400"/>
              <a:t>Select white gradient overlay &gt; Send to Back</a:t>
            </a:r>
          </a:p>
          <a:p>
            <a:pPr marL="342900" indent="-342900" algn="l">
              <a:buFont typeface="+mj-lt"/>
              <a:buAutoNum type="arabicPeriod"/>
            </a:pPr>
            <a:r>
              <a:rPr lang="en-US" sz="1400"/>
              <a:t>Click on Picture icon in center of picture placeholder &gt; Navigate to image &gt; Insert</a:t>
            </a:r>
          </a:p>
          <a:p>
            <a:pPr marL="342900" indent="-342900" algn="l">
              <a:buFont typeface="+mj-lt"/>
              <a:buAutoNum type="arabicPeriod"/>
            </a:pPr>
            <a:r>
              <a:rPr lang="en-US" sz="1400"/>
              <a:t>Right click on Slide Thumbnail &gt; Hit Reset</a:t>
            </a:r>
            <a:br>
              <a:rPr lang="en-US" sz="1400"/>
            </a:br>
            <a:br>
              <a:rPr lang="en-US" sz="1400"/>
            </a:br>
            <a:r>
              <a:rPr lang="en-US" sz="140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6" name="Rectangle 15">
            <a:extLst>
              <a:ext uri="{FF2B5EF4-FFF2-40B4-BE49-F238E27FC236}">
                <a16:creationId xmlns:a16="http://schemas.microsoft.com/office/drawing/2014/main" id="{F821BB3F-CBC9-45BD-BE44-5074087344C5}"/>
              </a:ext>
            </a:extLst>
          </p:cNvPr>
          <p:cNvSpPr/>
          <p:nvPr userDrawn="1"/>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a:t>4 STEPS to customizing this title slide</a:t>
            </a:r>
          </a:p>
          <a:p>
            <a:pPr marL="342900" indent="-342900" algn="l">
              <a:buFont typeface="+mj-lt"/>
              <a:buAutoNum type="arabicPeriod"/>
            </a:pPr>
            <a:r>
              <a:rPr lang="en-US" sz="1400"/>
              <a:t>Right click on presentation title placeholder &gt; Send to Back</a:t>
            </a:r>
          </a:p>
          <a:p>
            <a:pPr marL="342900" indent="-342900" algn="l">
              <a:buFont typeface="+mj-lt"/>
              <a:buAutoNum type="arabicPeriod"/>
            </a:pPr>
            <a:r>
              <a:rPr lang="en-US" sz="1400"/>
              <a:t>Select white gradient overlay &gt; Send to Back</a:t>
            </a:r>
          </a:p>
          <a:p>
            <a:pPr marL="342900" indent="-342900" algn="l">
              <a:buFont typeface="+mj-lt"/>
              <a:buAutoNum type="arabicPeriod"/>
            </a:pPr>
            <a:r>
              <a:rPr lang="en-US" sz="1400"/>
              <a:t>Click on Picture icon in center of picture placeholder &gt; Navigate to image &gt; Insert</a:t>
            </a:r>
          </a:p>
          <a:p>
            <a:pPr marL="342900" indent="-342900" algn="l">
              <a:buFont typeface="+mj-lt"/>
              <a:buAutoNum type="arabicPeriod"/>
            </a:pPr>
            <a:r>
              <a:rPr lang="en-US" sz="1400"/>
              <a:t>Right click on Slide Thumbnail &gt; Hit Reset</a:t>
            </a:r>
            <a:br>
              <a:rPr lang="en-US" sz="1400"/>
            </a:br>
            <a:br>
              <a:rPr lang="en-US" sz="1400"/>
            </a:br>
            <a:r>
              <a:rPr lang="en-US" sz="140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4" name="Date Placeholder 3">
            <a:extLst>
              <a:ext uri="{FF2B5EF4-FFF2-40B4-BE49-F238E27FC236}">
                <a16:creationId xmlns:a16="http://schemas.microsoft.com/office/drawing/2014/main" id="{6C189E88-7755-437F-A367-C0D1CAAA7DB7}"/>
              </a:ext>
            </a:extLst>
          </p:cNvPr>
          <p:cNvSpPr>
            <a:spLocks noGrp="1"/>
          </p:cNvSpPr>
          <p:nvPr>
            <p:ph type="dt" sz="half" idx="18"/>
          </p:nvPr>
        </p:nvSpPr>
        <p:spPr/>
        <p:txBody>
          <a:bodyPr/>
          <a:lstStyle/>
          <a:p>
            <a:fld id="{FA30CA33-0408-7843-BED9-E167C47D3192}" type="datetime1">
              <a:rPr lang="en-US" smtClean="0"/>
              <a:t>6/24/2021</a:t>
            </a:fld>
            <a:endParaRPr lang="en-US"/>
          </a:p>
        </p:txBody>
      </p:sp>
      <p:sp>
        <p:nvSpPr>
          <p:cNvPr id="24" name="Text Placeholder 23">
            <a:extLst>
              <a:ext uri="{FF2B5EF4-FFF2-40B4-BE49-F238E27FC236}">
                <a16:creationId xmlns:a16="http://schemas.microsoft.com/office/drawing/2014/main" id="{0F992B04-FE0A-48EA-A5CC-B98E75A5F90D}"/>
              </a:ext>
            </a:extLst>
          </p:cNvPr>
          <p:cNvSpPr>
            <a:spLocks noGrp="1" noChangeAspect="1"/>
          </p:cNvSpPr>
          <p:nvPr>
            <p:ph type="body" sz="quarter" idx="19" hasCustomPrompt="1"/>
          </p:nvPr>
        </p:nvSpPr>
        <p:spPr>
          <a:xfrm>
            <a:off x="353112" y="5795737"/>
            <a:ext cx="2186148" cy="667645"/>
          </a:xfrm>
          <a:blipFill>
            <a:blip r:embed="rId2"/>
            <a:stretch>
              <a:fillRect/>
            </a:stretch>
          </a:blipFill>
        </p:spPr>
        <p:txBody>
          <a:bodyPr/>
          <a:lstStyle>
            <a:lvl1pPr>
              <a:defRPr/>
            </a:lvl1pPr>
          </a:lstStyle>
          <a:p>
            <a:pPr lvl="0"/>
            <a:r>
              <a:rPr lang="en-US"/>
              <a:t> </a:t>
            </a:r>
          </a:p>
        </p:txBody>
      </p:sp>
      <p:sp>
        <p:nvSpPr>
          <p:cNvPr id="25" name="Rectangle 24">
            <a:extLst>
              <a:ext uri="{FF2B5EF4-FFF2-40B4-BE49-F238E27FC236}">
                <a16:creationId xmlns:a16="http://schemas.microsoft.com/office/drawing/2014/main" id="{0519D5C0-3E30-4D27-B93A-DE8877DFA135}"/>
              </a:ext>
            </a:extLst>
          </p:cNvPr>
          <p:cNvSpPr/>
          <p:nvPr userDrawn="1"/>
        </p:nvSpPr>
        <p:spPr bwMode="gray">
          <a:xfrm>
            <a:off x="14478000"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545307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B94EA-DD7C-E548-A931-E13D4EF9275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F3525DA-6228-494C-BCFA-FF65A05235F9}"/>
              </a:ext>
            </a:extLst>
          </p:cNvPr>
          <p:cNvSpPr>
            <a:spLocks noGrp="1"/>
          </p:cNvSpPr>
          <p:nvPr>
            <p:ph type="dt" sz="half" idx="10"/>
          </p:nvPr>
        </p:nvSpPr>
        <p:spPr/>
        <p:txBody>
          <a:bodyPr/>
          <a:lstStyle/>
          <a:p>
            <a:fld id="{EA0D1CEE-D829-8548-8945-09E1864E86F8}" type="datetimeFigureOut">
              <a:rPr lang="en-US" smtClean="0"/>
              <a:t>6/24/2021</a:t>
            </a:fld>
            <a:endParaRPr lang="en-US"/>
          </a:p>
        </p:txBody>
      </p:sp>
      <p:sp>
        <p:nvSpPr>
          <p:cNvPr id="4" name="Footer Placeholder 3">
            <a:extLst>
              <a:ext uri="{FF2B5EF4-FFF2-40B4-BE49-F238E27FC236}">
                <a16:creationId xmlns:a16="http://schemas.microsoft.com/office/drawing/2014/main" id="{02F008DC-C9AD-8546-92EA-A8DC8937EF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952990-A4C3-8846-93E4-EA06B552115A}"/>
              </a:ext>
            </a:extLst>
          </p:cNvPr>
          <p:cNvSpPr>
            <a:spLocks noGrp="1"/>
          </p:cNvSpPr>
          <p:nvPr>
            <p:ph type="sldNum" sz="quarter" idx="12"/>
          </p:nvPr>
        </p:nvSpPr>
        <p:spPr/>
        <p:txBody>
          <a:bodyPr/>
          <a:lstStyle/>
          <a:p>
            <a:fld id="{A196874E-559B-8643-B222-C2193CEB282D}" type="slidenum">
              <a:rPr lang="en-US" smtClean="0"/>
              <a:t>‹#›</a:t>
            </a:fld>
            <a:endParaRPr lang="en-US"/>
          </a:p>
        </p:txBody>
      </p:sp>
    </p:spTree>
    <p:extLst>
      <p:ext uri="{BB962C8B-B14F-4D97-AF65-F5344CB8AC3E}">
        <p14:creationId xmlns:p14="http://schemas.microsoft.com/office/powerpoint/2010/main" val="31517385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E799C9-C09F-E442-ABFD-FE253CC9DE64}"/>
              </a:ext>
            </a:extLst>
          </p:cNvPr>
          <p:cNvSpPr>
            <a:spLocks noGrp="1"/>
          </p:cNvSpPr>
          <p:nvPr>
            <p:ph type="dt" sz="half" idx="10"/>
          </p:nvPr>
        </p:nvSpPr>
        <p:spPr/>
        <p:txBody>
          <a:bodyPr/>
          <a:lstStyle/>
          <a:p>
            <a:fld id="{EA0D1CEE-D829-8548-8945-09E1864E86F8}" type="datetimeFigureOut">
              <a:rPr lang="en-US" smtClean="0"/>
              <a:t>6/24/2021</a:t>
            </a:fld>
            <a:endParaRPr lang="en-US"/>
          </a:p>
        </p:txBody>
      </p:sp>
      <p:sp>
        <p:nvSpPr>
          <p:cNvPr id="3" name="Footer Placeholder 2">
            <a:extLst>
              <a:ext uri="{FF2B5EF4-FFF2-40B4-BE49-F238E27FC236}">
                <a16:creationId xmlns:a16="http://schemas.microsoft.com/office/drawing/2014/main" id="{B5127B3C-41E5-7C44-9E14-159C39B61F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B14421-D812-2848-AE4D-1B8DEB826CB4}"/>
              </a:ext>
            </a:extLst>
          </p:cNvPr>
          <p:cNvSpPr>
            <a:spLocks noGrp="1"/>
          </p:cNvSpPr>
          <p:nvPr>
            <p:ph type="sldNum" sz="quarter" idx="12"/>
          </p:nvPr>
        </p:nvSpPr>
        <p:spPr/>
        <p:txBody>
          <a:bodyPr/>
          <a:lstStyle/>
          <a:p>
            <a:fld id="{A196874E-559B-8643-B222-C2193CEB282D}" type="slidenum">
              <a:rPr lang="en-US" smtClean="0"/>
              <a:t>‹#›</a:t>
            </a:fld>
            <a:endParaRPr lang="en-US"/>
          </a:p>
        </p:txBody>
      </p:sp>
    </p:spTree>
    <p:extLst>
      <p:ext uri="{BB962C8B-B14F-4D97-AF65-F5344CB8AC3E}">
        <p14:creationId xmlns:p14="http://schemas.microsoft.com/office/powerpoint/2010/main" val="17931368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09FD6-F56E-D144-A27A-A1AB656E5CB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D6A382B-E0EC-8149-A197-C315232F6F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2D68411-D862-5B46-AD29-BFF2398E3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33BFE0F-03F5-7B4D-A7E8-ED833F081687}"/>
              </a:ext>
            </a:extLst>
          </p:cNvPr>
          <p:cNvSpPr>
            <a:spLocks noGrp="1"/>
          </p:cNvSpPr>
          <p:nvPr>
            <p:ph type="dt" sz="half" idx="10"/>
          </p:nvPr>
        </p:nvSpPr>
        <p:spPr/>
        <p:txBody>
          <a:bodyPr/>
          <a:lstStyle/>
          <a:p>
            <a:fld id="{EA0D1CEE-D829-8548-8945-09E1864E86F8}" type="datetimeFigureOut">
              <a:rPr lang="en-US" smtClean="0"/>
              <a:t>6/24/2021</a:t>
            </a:fld>
            <a:endParaRPr lang="en-US"/>
          </a:p>
        </p:txBody>
      </p:sp>
      <p:sp>
        <p:nvSpPr>
          <p:cNvPr id="6" name="Footer Placeholder 5">
            <a:extLst>
              <a:ext uri="{FF2B5EF4-FFF2-40B4-BE49-F238E27FC236}">
                <a16:creationId xmlns:a16="http://schemas.microsoft.com/office/drawing/2014/main" id="{A003DF2D-4F7D-774E-8CA3-1B4DD6EFD1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B47237-3D02-3C48-AFD0-7351CD272890}"/>
              </a:ext>
            </a:extLst>
          </p:cNvPr>
          <p:cNvSpPr>
            <a:spLocks noGrp="1"/>
          </p:cNvSpPr>
          <p:nvPr>
            <p:ph type="sldNum" sz="quarter" idx="12"/>
          </p:nvPr>
        </p:nvSpPr>
        <p:spPr/>
        <p:txBody>
          <a:bodyPr/>
          <a:lstStyle/>
          <a:p>
            <a:fld id="{A196874E-559B-8643-B222-C2193CEB282D}" type="slidenum">
              <a:rPr lang="en-US" smtClean="0"/>
              <a:t>‹#›</a:t>
            </a:fld>
            <a:endParaRPr lang="en-US"/>
          </a:p>
        </p:txBody>
      </p:sp>
    </p:spTree>
    <p:extLst>
      <p:ext uri="{BB962C8B-B14F-4D97-AF65-F5344CB8AC3E}">
        <p14:creationId xmlns:p14="http://schemas.microsoft.com/office/powerpoint/2010/main" val="29888451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85FF-E42D-5E46-9EBF-F69EA9647AB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C3DFBFE-F06A-B540-95A0-8DD3C2AC83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DD1EE1-6C6C-DD42-901A-0281F05325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025AB0-37A4-D441-ACEF-7020D3245058}"/>
              </a:ext>
            </a:extLst>
          </p:cNvPr>
          <p:cNvSpPr>
            <a:spLocks noGrp="1"/>
          </p:cNvSpPr>
          <p:nvPr>
            <p:ph type="dt" sz="half" idx="10"/>
          </p:nvPr>
        </p:nvSpPr>
        <p:spPr/>
        <p:txBody>
          <a:bodyPr/>
          <a:lstStyle/>
          <a:p>
            <a:fld id="{EA0D1CEE-D829-8548-8945-09E1864E86F8}" type="datetimeFigureOut">
              <a:rPr lang="en-US" smtClean="0"/>
              <a:t>6/24/2021</a:t>
            </a:fld>
            <a:endParaRPr lang="en-US"/>
          </a:p>
        </p:txBody>
      </p:sp>
      <p:sp>
        <p:nvSpPr>
          <p:cNvPr id="6" name="Footer Placeholder 5">
            <a:extLst>
              <a:ext uri="{FF2B5EF4-FFF2-40B4-BE49-F238E27FC236}">
                <a16:creationId xmlns:a16="http://schemas.microsoft.com/office/drawing/2014/main" id="{099A94B5-6F49-AB45-BEE6-B606FA211C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971736-E67D-4E4C-B3B0-357B156BF7C2}"/>
              </a:ext>
            </a:extLst>
          </p:cNvPr>
          <p:cNvSpPr>
            <a:spLocks noGrp="1"/>
          </p:cNvSpPr>
          <p:nvPr>
            <p:ph type="sldNum" sz="quarter" idx="12"/>
          </p:nvPr>
        </p:nvSpPr>
        <p:spPr/>
        <p:txBody>
          <a:bodyPr/>
          <a:lstStyle/>
          <a:p>
            <a:fld id="{A196874E-559B-8643-B222-C2193CEB282D}" type="slidenum">
              <a:rPr lang="en-US" smtClean="0"/>
              <a:t>‹#›</a:t>
            </a:fld>
            <a:endParaRPr lang="en-US"/>
          </a:p>
        </p:txBody>
      </p:sp>
    </p:spTree>
    <p:extLst>
      <p:ext uri="{BB962C8B-B14F-4D97-AF65-F5344CB8AC3E}">
        <p14:creationId xmlns:p14="http://schemas.microsoft.com/office/powerpoint/2010/main" val="8471580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9C0D9-25D9-3D43-89A5-15E55E5F95B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36FE580-8708-5E4F-A08A-7E222767F17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ED2263-2F68-3241-AB82-EE0C559F18D0}"/>
              </a:ext>
            </a:extLst>
          </p:cNvPr>
          <p:cNvSpPr>
            <a:spLocks noGrp="1"/>
          </p:cNvSpPr>
          <p:nvPr>
            <p:ph type="dt" sz="half" idx="10"/>
          </p:nvPr>
        </p:nvSpPr>
        <p:spPr/>
        <p:txBody>
          <a:bodyPr/>
          <a:lstStyle/>
          <a:p>
            <a:fld id="{EA0D1CEE-D829-8548-8945-09E1864E86F8}" type="datetimeFigureOut">
              <a:rPr lang="en-US" smtClean="0"/>
              <a:t>6/24/2021</a:t>
            </a:fld>
            <a:endParaRPr lang="en-US"/>
          </a:p>
        </p:txBody>
      </p:sp>
      <p:sp>
        <p:nvSpPr>
          <p:cNvPr id="5" name="Footer Placeholder 4">
            <a:extLst>
              <a:ext uri="{FF2B5EF4-FFF2-40B4-BE49-F238E27FC236}">
                <a16:creationId xmlns:a16="http://schemas.microsoft.com/office/drawing/2014/main" id="{E277342A-8B10-9A43-8EC0-81C6C623DC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148B9-C329-AA4F-8579-27F212FAD936}"/>
              </a:ext>
            </a:extLst>
          </p:cNvPr>
          <p:cNvSpPr>
            <a:spLocks noGrp="1"/>
          </p:cNvSpPr>
          <p:nvPr>
            <p:ph type="sldNum" sz="quarter" idx="12"/>
          </p:nvPr>
        </p:nvSpPr>
        <p:spPr/>
        <p:txBody>
          <a:bodyPr/>
          <a:lstStyle/>
          <a:p>
            <a:fld id="{A196874E-559B-8643-B222-C2193CEB282D}" type="slidenum">
              <a:rPr lang="en-US" smtClean="0"/>
              <a:t>‹#›</a:t>
            </a:fld>
            <a:endParaRPr lang="en-US"/>
          </a:p>
        </p:txBody>
      </p:sp>
    </p:spTree>
    <p:extLst>
      <p:ext uri="{BB962C8B-B14F-4D97-AF65-F5344CB8AC3E}">
        <p14:creationId xmlns:p14="http://schemas.microsoft.com/office/powerpoint/2010/main" val="5227435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9088BB-F6FF-2846-B5AF-B74C8D11D80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C26DF04-E7DE-9945-B8EA-92BD7516656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BA2431-DC66-0D4F-B75C-81944CC8CCCA}"/>
              </a:ext>
            </a:extLst>
          </p:cNvPr>
          <p:cNvSpPr>
            <a:spLocks noGrp="1"/>
          </p:cNvSpPr>
          <p:nvPr>
            <p:ph type="dt" sz="half" idx="10"/>
          </p:nvPr>
        </p:nvSpPr>
        <p:spPr/>
        <p:txBody>
          <a:bodyPr/>
          <a:lstStyle/>
          <a:p>
            <a:fld id="{EA0D1CEE-D829-8548-8945-09E1864E86F8}" type="datetimeFigureOut">
              <a:rPr lang="en-US" smtClean="0"/>
              <a:t>6/24/2021</a:t>
            </a:fld>
            <a:endParaRPr lang="en-US"/>
          </a:p>
        </p:txBody>
      </p:sp>
      <p:sp>
        <p:nvSpPr>
          <p:cNvPr id="5" name="Footer Placeholder 4">
            <a:extLst>
              <a:ext uri="{FF2B5EF4-FFF2-40B4-BE49-F238E27FC236}">
                <a16:creationId xmlns:a16="http://schemas.microsoft.com/office/drawing/2014/main" id="{42CB821F-9BD7-924B-9EB7-88DADBDDF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967848-B0A5-8F46-AA0A-2A8196D49535}"/>
              </a:ext>
            </a:extLst>
          </p:cNvPr>
          <p:cNvSpPr>
            <a:spLocks noGrp="1"/>
          </p:cNvSpPr>
          <p:nvPr>
            <p:ph type="sldNum" sz="quarter" idx="12"/>
          </p:nvPr>
        </p:nvSpPr>
        <p:spPr/>
        <p:txBody>
          <a:bodyPr/>
          <a:lstStyle/>
          <a:p>
            <a:fld id="{A196874E-559B-8643-B222-C2193CEB282D}" type="slidenum">
              <a:rPr lang="en-US" smtClean="0"/>
              <a:t>‹#›</a:t>
            </a:fld>
            <a:endParaRPr lang="en-US"/>
          </a:p>
        </p:txBody>
      </p:sp>
    </p:spTree>
    <p:extLst>
      <p:ext uri="{BB962C8B-B14F-4D97-AF65-F5344CB8AC3E}">
        <p14:creationId xmlns:p14="http://schemas.microsoft.com/office/powerpoint/2010/main" val="2871424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B9B12D-92C4-3B43-B1D8-9965D43BF638}" type="datetime1">
              <a:rPr lang="en-US" smtClean="0"/>
              <a:t>6/24/2021</a:t>
            </a:fld>
            <a:endParaRPr lang="en-US"/>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3162728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3B22B7-E70D-5C40-876F-2AAFEE548D55}" type="datetime1">
              <a:rPr lang="en-US" smtClean="0"/>
              <a:t>6/24/2021</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3935360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F0BFFF-AA19-A248-B278-6D3F06A4B752}" type="datetime1">
              <a:rPr lang="en-US" smtClean="0"/>
              <a:t>6/24/2021</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495300" y="1118282"/>
            <a:ext cx="5502275"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Short subhead</a:t>
            </a:r>
          </a:p>
        </p:txBody>
      </p:sp>
      <p:sp>
        <p:nvSpPr>
          <p:cNvPr id="10" name="Text Placeholder 4"/>
          <p:cNvSpPr>
            <a:spLocks noGrp="1"/>
          </p:cNvSpPr>
          <p:nvPr>
            <p:ph type="body" sz="quarter" idx="3" hasCustomPrompt="1"/>
          </p:nvPr>
        </p:nvSpPr>
        <p:spPr>
          <a:xfrm>
            <a:off x="6172200" y="1118282"/>
            <a:ext cx="5638800"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Short subhead</a:t>
            </a:r>
          </a:p>
        </p:txBody>
      </p:sp>
    </p:spTree>
    <p:extLst>
      <p:ext uri="{BB962C8B-B14F-4D97-AF65-F5344CB8AC3E}">
        <p14:creationId xmlns:p14="http://schemas.microsoft.com/office/powerpoint/2010/main" val="707462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66CCC73E-47F9-FC40-A96F-1496DECD9ED4}" type="datetime1">
              <a:rPr lang="en-US" smtClean="0"/>
              <a:t>6/24/2021</a:t>
            </a:fld>
            <a:endParaRPr lang="en-US"/>
          </a:p>
        </p:txBody>
      </p:sp>
      <p:sp>
        <p:nvSpPr>
          <p:cNvPr id="5" name="Slide Number Placeholder 4"/>
          <p:cNvSpPr>
            <a:spLocks noGrp="1"/>
          </p:cNvSpPr>
          <p:nvPr>
            <p:ph type="sldNum" sz="quarter" idx="12"/>
          </p:nvPr>
        </p:nvSpPr>
        <p:spPr>
          <a:xfrm>
            <a:off x="11220450" y="6486982"/>
            <a:ext cx="612322" cy="365125"/>
          </a:xfrm>
        </p:spPr>
        <p:txBody>
          <a:bodyPr/>
          <a:lstStyle/>
          <a:p>
            <a:fld id="{3310D8EA-3107-4873-B9AB-DD7D3E79053A}" type="slidenum">
              <a:rPr lang="en-US" smtClean="0"/>
              <a:t>‹#›</a:t>
            </a:fld>
            <a:endParaRPr lang="en-US"/>
          </a:p>
        </p:txBody>
      </p:sp>
      <p:sp>
        <p:nvSpPr>
          <p:cNvPr id="7"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a:t>Confidential property of Optum. Do not distribute or reproduce without express permission from Optum.</a:t>
            </a:r>
          </a:p>
        </p:txBody>
      </p:sp>
    </p:spTree>
    <p:extLst>
      <p:ext uri="{BB962C8B-B14F-4D97-AF65-F5344CB8AC3E}">
        <p14:creationId xmlns:p14="http://schemas.microsoft.com/office/powerpoint/2010/main" val="1903235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362DF9DB-8334-D945-AB69-E456494DD0B0}" type="datetime1">
              <a:rPr lang="en-US" smtClean="0"/>
              <a:t>6/24/2021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16658460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4D087D-EF83-4A62-AD98-E31A422A9423}"/>
              </a:ext>
            </a:extLst>
          </p:cNvPr>
          <p:cNvPicPr>
            <a:picLocks noChangeAspect="1"/>
          </p:cNvPicPr>
          <p:nvPr userDrawn="1"/>
        </p:nvPicPr>
        <p:blipFill rotWithShape="1">
          <a:blip r:embed="rId36"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
        <p:nvSpPr>
          <p:cNvPr id="2" name="Title Placeholder 1"/>
          <p:cNvSpPr>
            <a:spLocks noGrp="1"/>
          </p:cNvSpPr>
          <p:nvPr>
            <p:ph type="title"/>
          </p:nvPr>
        </p:nvSpPr>
        <p:spPr bwMode="gray">
          <a:xfrm>
            <a:off x="495300" y="0"/>
            <a:ext cx="11315700" cy="1074058"/>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bwMode="gray">
          <a:xfrm>
            <a:off x="495300" y="1825625"/>
            <a:ext cx="11315700" cy="40744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Date Placeholder 3"/>
          <p:cNvSpPr>
            <a:spLocks noGrp="1"/>
          </p:cNvSpPr>
          <p:nvPr>
            <p:ph type="dt" sz="half" idx="2"/>
          </p:nvPr>
        </p:nvSpPr>
        <p:spPr bwMode="gray">
          <a:xfrm>
            <a:off x="381000" y="7386865"/>
            <a:ext cx="2743200" cy="365125"/>
          </a:xfrm>
          <a:prstGeom prst="rect">
            <a:avLst/>
          </a:prstGeom>
        </p:spPr>
        <p:txBody>
          <a:bodyPr vert="horz" lIns="0" tIns="0" rIns="0" bIns="0" rtlCol="0" anchor="ctr"/>
          <a:lstStyle>
            <a:lvl1pPr algn="l">
              <a:defRPr sz="1200">
                <a:solidFill>
                  <a:schemeClr val="tx1">
                    <a:tint val="75000"/>
                  </a:schemeClr>
                </a:solidFill>
              </a:defRPr>
            </a:lvl1pPr>
          </a:lstStyle>
          <a:p>
            <a:fld id="{915958EA-D2E5-6B40-9C49-1CF399DB248A}" type="datetime1">
              <a:rPr lang="en-US" smtClean="0"/>
              <a:t>6/24/2021</a:t>
            </a:fld>
            <a:endParaRPr lang="en-US"/>
          </a:p>
        </p:txBody>
      </p:sp>
      <p:sp>
        <p:nvSpPr>
          <p:cNvPr id="5"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11264900" y="6486982"/>
            <a:ext cx="542472" cy="365125"/>
          </a:xfrm>
          <a:prstGeom prst="rect">
            <a:avLst/>
          </a:prstGeom>
        </p:spPr>
        <p:txBody>
          <a:bodyPr vert="horz" lIns="0" tIns="0" rIns="0" bIns="0" rtlCol="0" anchor="ctr"/>
          <a:lstStyle>
            <a:lvl1pPr algn="r">
              <a:defRPr sz="1200">
                <a:solidFill>
                  <a:schemeClr val="tx1">
                    <a:tint val="75000"/>
                  </a:schemeClr>
                </a:solidFill>
              </a:defRPr>
            </a:lvl1pPr>
          </a:lstStyle>
          <a:p>
            <a:fld id="{3310D8EA-3107-4873-B9AB-DD7D3E79053A}" type="slidenum">
              <a:rPr lang="en-US" smtClean="0"/>
              <a:t>‹#›</a:t>
            </a:fld>
            <a:endParaRPr lang="en-US"/>
          </a:p>
        </p:txBody>
      </p:sp>
      <p:cxnSp>
        <p:nvCxnSpPr>
          <p:cNvPr id="8" name="Straight Connector 7"/>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userDrawn="1"/>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 id="2147483879" r:id="rId34"/>
  </p:sldLayoutIdLst>
  <p:hf hdr="0" dt="0"/>
  <p:txStyles>
    <p:title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p:titleStyle>
    <p:body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3816" userDrawn="1">
          <p15:clr>
            <a:srgbClr val="FDE53C"/>
          </p15:clr>
        </p15:guide>
        <p15:guide id="73" orient="horz" pos="3720" userDrawn="1">
          <p15:clr>
            <a:srgbClr val="F26B43"/>
          </p15:clr>
        </p15:guide>
        <p15:guide id="74" userDrawn="1">
          <p15:clr>
            <a:srgbClr val="F26B43"/>
          </p15:clr>
        </p15:guide>
        <p15:guide id="75" pos="7440" userDrawn="1">
          <p15:clr>
            <a:srgbClr val="F26B43"/>
          </p15:clr>
        </p15:guide>
        <p15:guide id="76" pos="264" userDrawn="1">
          <p15:clr>
            <a:srgbClr val="F26B43"/>
          </p15:clr>
        </p15:guide>
        <p15:guide id="77" orient="horz" pos="4080" userDrawn="1">
          <p15:clr>
            <a:srgbClr val="F26B43"/>
          </p15:clr>
        </p15:guide>
        <p15:guide id="78" pos="312"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7392" userDrawn="1">
          <p15:clr>
            <a:srgbClr val="F26B43"/>
          </p15:clr>
        </p15:guide>
        <p15:guide id="85" pos="3864" userDrawn="1">
          <p15:clr>
            <a:srgbClr val="FDE53C"/>
          </p15:clr>
        </p15:guide>
        <p15:guide id="86" pos="2688" userDrawn="1">
          <p15:clr>
            <a:srgbClr val="F26B43"/>
          </p15:clr>
        </p15:guide>
        <p15:guide id="87" pos="4992" userDrawn="1">
          <p15:clr>
            <a:srgbClr val="F26B43"/>
          </p15:clr>
        </p15:guide>
        <p15:guide id="88" pos="2640" userDrawn="1">
          <p15:clr>
            <a:srgbClr val="F26B43"/>
          </p15:clr>
        </p15:guide>
        <p15:guide id="89" pos="504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12DB02-652B-FF4F-86B5-D37A32EB1B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16AF1B-678E-784E-A7B7-EB14587439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BF2E277-B3CB-2842-96FE-7E3C0968E4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0D1CEE-D829-8548-8945-09E1864E86F8}" type="datetimeFigureOut">
              <a:rPr lang="en-US" smtClean="0"/>
              <a:t>6/24/2021</a:t>
            </a:fld>
            <a:endParaRPr lang="en-US"/>
          </a:p>
        </p:txBody>
      </p:sp>
      <p:sp>
        <p:nvSpPr>
          <p:cNvPr id="5" name="Footer Placeholder 4">
            <a:extLst>
              <a:ext uri="{FF2B5EF4-FFF2-40B4-BE49-F238E27FC236}">
                <a16:creationId xmlns:a16="http://schemas.microsoft.com/office/drawing/2014/main" id="{003C94BE-6E02-874B-8D25-4DFB763D03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D4AAE2-4FF2-144B-BC4C-328752FDA6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6874E-559B-8643-B222-C2193CEB282D}" type="slidenum">
              <a:rPr lang="en-US" smtClean="0"/>
              <a:t>‹#›</a:t>
            </a:fld>
            <a:endParaRPr lang="en-US"/>
          </a:p>
        </p:txBody>
      </p:sp>
    </p:spTree>
    <p:extLst>
      <p:ext uri="{BB962C8B-B14F-4D97-AF65-F5344CB8AC3E}">
        <p14:creationId xmlns:p14="http://schemas.microsoft.com/office/powerpoint/2010/main" val="3073320370"/>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hyperlink" Target="https://www.youtube.com/watch?v=jn4PY74bJCw"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jpeg"/><Relationship Id="rId1" Type="http://schemas.openxmlformats.org/officeDocument/2006/relationships/slideLayout" Target="../slideLayouts/slideLayout36.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16.svg"/><Relationship Id="rId7" Type="http://schemas.openxmlformats.org/officeDocument/2006/relationships/image" Target="../media/image20.svg"/><Relationship Id="rId12" Type="http://schemas.microsoft.com/office/2007/relationships/diagramDrawing" Target="../diagrams/drawing1.xml"/><Relationship Id="rId2" Type="http://schemas.openxmlformats.org/officeDocument/2006/relationships/image" Target="../media/image15.png"/><Relationship Id="rId1" Type="http://schemas.openxmlformats.org/officeDocument/2006/relationships/slideLayout" Target="../slideLayouts/slideLayout34.xml"/><Relationship Id="rId6" Type="http://schemas.openxmlformats.org/officeDocument/2006/relationships/image" Target="../media/image19.png"/><Relationship Id="rId11" Type="http://schemas.openxmlformats.org/officeDocument/2006/relationships/diagramColors" Target="../diagrams/colors1.xml"/><Relationship Id="rId5" Type="http://schemas.openxmlformats.org/officeDocument/2006/relationships/image" Target="../media/image18.svg"/><Relationship Id="rId10" Type="http://schemas.openxmlformats.org/officeDocument/2006/relationships/diagramQuickStyle" Target="../diagrams/quickStyle1.xml"/><Relationship Id="rId4" Type="http://schemas.openxmlformats.org/officeDocument/2006/relationships/image" Target="../media/image17.png"/><Relationship Id="rId9"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7000"/>
            <a:lum/>
          </a:blip>
          <a:srcRect/>
          <a:stretch>
            <a:fillRect t="-4000" b="-4000"/>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B11357C-A57E-4D7C-8643-05CC5F46FDE8}"/>
              </a:ext>
            </a:extLst>
          </p:cNvPr>
          <p:cNvSpPr>
            <a:spLocks noGrp="1"/>
          </p:cNvSpPr>
          <p:nvPr>
            <p:ph type="sldNum" sz="quarter" idx="12"/>
          </p:nvPr>
        </p:nvSpPr>
        <p:spPr/>
        <p:txBody>
          <a:bodyPr/>
          <a:lstStyle/>
          <a:p>
            <a:fld id="{3310D8EA-3107-4873-B9AB-DD7D3E79053A}" type="slidenum">
              <a:rPr lang="en-US" smtClean="0"/>
              <a:t>1</a:t>
            </a:fld>
            <a:endParaRPr lang="en-US"/>
          </a:p>
        </p:txBody>
      </p:sp>
      <p:sp>
        <p:nvSpPr>
          <p:cNvPr id="11" name="Title 1">
            <a:extLst>
              <a:ext uri="{FF2B5EF4-FFF2-40B4-BE49-F238E27FC236}">
                <a16:creationId xmlns:a16="http://schemas.microsoft.com/office/drawing/2014/main" id="{32F241E6-A609-4F6F-A5F7-6D334FF13B01}"/>
              </a:ext>
            </a:extLst>
          </p:cNvPr>
          <p:cNvSpPr>
            <a:spLocks noGrp="1"/>
          </p:cNvSpPr>
          <p:nvPr>
            <p:ph type="title"/>
          </p:nvPr>
        </p:nvSpPr>
        <p:spPr>
          <a:xfrm>
            <a:off x="495300" y="-9525"/>
            <a:ext cx="11315700" cy="1074058"/>
          </a:xfrm>
        </p:spPr>
        <p:txBody>
          <a:bodyPr/>
          <a:lstStyle/>
          <a:p>
            <a:r>
              <a:rPr lang="en-US">
                <a:latin typeface="Bookman Old Style" panose="02050604050505020204" pitchFamily="18" charset="0"/>
              </a:rPr>
              <a:t>	   </a:t>
            </a:r>
            <a:r>
              <a:rPr lang="en-US" sz="4000">
                <a:solidFill>
                  <a:srgbClr val="002060"/>
                </a:solidFill>
                <a:latin typeface="Bookman Old Style" panose="02050604050505020204" pitchFamily="18" charset="0"/>
              </a:rPr>
              <a:t>Optum Climate Supporters (OCS)</a:t>
            </a:r>
          </a:p>
        </p:txBody>
      </p:sp>
      <p:sp>
        <p:nvSpPr>
          <p:cNvPr id="13" name="Title 1">
            <a:extLst>
              <a:ext uri="{FF2B5EF4-FFF2-40B4-BE49-F238E27FC236}">
                <a16:creationId xmlns:a16="http://schemas.microsoft.com/office/drawing/2014/main" id="{99CC23EA-FA86-4A5B-A7FA-50D8A5FFCBBD}"/>
              </a:ext>
            </a:extLst>
          </p:cNvPr>
          <p:cNvSpPr txBox="1">
            <a:spLocks/>
          </p:cNvSpPr>
          <p:nvPr/>
        </p:nvSpPr>
        <p:spPr bwMode="gray">
          <a:xfrm>
            <a:off x="619125" y="2486025"/>
            <a:ext cx="11315700" cy="107405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r>
              <a:rPr lang="en-US">
                <a:latin typeface="Bookman Old Style" panose="02050604050505020204" pitchFamily="18" charset="0"/>
              </a:rPr>
              <a:t>	   </a:t>
            </a:r>
          </a:p>
          <a:p>
            <a:r>
              <a:rPr lang="en-US">
                <a:latin typeface="Bookman Old Style" panose="02050604050505020204" pitchFamily="18" charset="0"/>
              </a:rPr>
              <a:t>        </a:t>
            </a:r>
            <a:r>
              <a:rPr lang="en-US">
                <a:solidFill>
                  <a:srgbClr val="002060"/>
                </a:solidFill>
              </a:rPr>
              <a:t>Join us and make sustainable living a priority today!</a:t>
            </a:r>
            <a:endParaRPr lang="en-US" sz="4000">
              <a:solidFill>
                <a:srgbClr val="002060"/>
              </a:solidFill>
              <a:latin typeface="Bookman Old Style" panose="02050604050505020204" pitchFamily="18" charset="0"/>
            </a:endParaRPr>
          </a:p>
        </p:txBody>
      </p:sp>
    </p:spTree>
    <p:extLst>
      <p:ext uri="{BB962C8B-B14F-4D97-AF65-F5344CB8AC3E}">
        <p14:creationId xmlns:p14="http://schemas.microsoft.com/office/powerpoint/2010/main" val="2390424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B656F-CC26-46FB-8F41-1C1E8F5463C5}"/>
              </a:ext>
            </a:extLst>
          </p:cNvPr>
          <p:cNvSpPr>
            <a:spLocks noGrp="1"/>
          </p:cNvSpPr>
          <p:nvPr>
            <p:ph type="title"/>
          </p:nvPr>
        </p:nvSpPr>
        <p:spPr>
          <a:xfrm>
            <a:off x="661555" y="3186545"/>
            <a:ext cx="11315700" cy="1074058"/>
          </a:xfrm>
        </p:spPr>
        <p:txBody>
          <a:bodyPr/>
          <a:lstStyle/>
          <a:p>
            <a:pPr algn="ctr"/>
            <a:r>
              <a:rPr lang="en-GB" sz="4000">
                <a:cs typeface="Arial"/>
              </a:rPr>
              <a:t>Demo</a:t>
            </a:r>
            <a:br>
              <a:rPr lang="en-GB">
                <a:cs typeface="Arial"/>
              </a:rPr>
            </a:br>
            <a:br>
              <a:rPr lang="en-GB">
                <a:cs typeface="+mj-lt"/>
              </a:rPr>
            </a:br>
            <a:r>
              <a:rPr lang="en-GB">
                <a:ea typeface="+mj-lt"/>
                <a:cs typeface="+mj-lt"/>
                <a:hlinkClick r:id="rId2"/>
              </a:rPr>
              <a:t>https://www.youtube.com/watch?v=jn4PY74bJCw</a:t>
            </a:r>
            <a:endParaRPr lang="en-GB">
              <a:ea typeface="+mj-lt"/>
              <a:cs typeface="+mj-lt"/>
            </a:endParaRPr>
          </a:p>
        </p:txBody>
      </p:sp>
      <p:sp>
        <p:nvSpPr>
          <p:cNvPr id="4" name="Footer Placeholder 3">
            <a:extLst>
              <a:ext uri="{FF2B5EF4-FFF2-40B4-BE49-F238E27FC236}">
                <a16:creationId xmlns:a16="http://schemas.microsoft.com/office/drawing/2014/main" id="{2A925125-9A87-46F7-9E98-3C6D18705410}"/>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F8A28C01-1AB2-433B-A66E-6014505FFC35}"/>
              </a:ext>
            </a:extLst>
          </p:cNvPr>
          <p:cNvSpPr>
            <a:spLocks noGrp="1"/>
          </p:cNvSpPr>
          <p:nvPr>
            <p:ph type="sldNum" sz="quarter" idx="12"/>
          </p:nvPr>
        </p:nvSpPr>
        <p:spPr/>
        <p:txBody>
          <a:bodyPr/>
          <a:lstStyle/>
          <a:p>
            <a:fld id="{3310D8EA-3107-4873-B9AB-DD7D3E79053A}" type="slidenum">
              <a:rPr lang="en-US" smtClean="0"/>
              <a:t>10</a:t>
            </a:fld>
            <a:endParaRPr lang="en-US"/>
          </a:p>
        </p:txBody>
      </p:sp>
    </p:spTree>
    <p:extLst>
      <p:ext uri="{BB962C8B-B14F-4D97-AF65-F5344CB8AC3E}">
        <p14:creationId xmlns:p14="http://schemas.microsoft.com/office/powerpoint/2010/main" val="2466852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5300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8BC0-839B-4083-9B0E-9E43BEA4C270}"/>
              </a:ext>
            </a:extLst>
          </p:cNvPr>
          <p:cNvSpPr>
            <a:spLocks noGrp="1"/>
          </p:cNvSpPr>
          <p:nvPr>
            <p:ph type="title"/>
          </p:nvPr>
        </p:nvSpPr>
        <p:spPr/>
        <p:txBody>
          <a:bodyPr/>
          <a:lstStyle/>
          <a:p>
            <a:r>
              <a:rPr lang="en-US">
                <a:solidFill>
                  <a:schemeClr val="accent6">
                    <a:lumMod val="10000"/>
                  </a:schemeClr>
                </a:solidFill>
                <a:latin typeface="Bookman Old Style"/>
              </a:rPr>
              <a:t>Thank You</a:t>
            </a:r>
            <a:endParaRPr lang="en-US">
              <a:solidFill>
                <a:schemeClr val="accent6">
                  <a:lumMod val="10000"/>
                </a:schemeClr>
              </a:solidFill>
              <a:latin typeface="Bookman Old Style" panose="02050604050505020204" pitchFamily="18" charset="0"/>
            </a:endParaRPr>
          </a:p>
        </p:txBody>
      </p:sp>
    </p:spTree>
    <p:extLst>
      <p:ext uri="{BB962C8B-B14F-4D97-AF65-F5344CB8AC3E}">
        <p14:creationId xmlns:p14="http://schemas.microsoft.com/office/powerpoint/2010/main" val="649308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2">
                <a:lumMod val="5000"/>
                <a:lumOff val="95000"/>
              </a:schemeClr>
            </a:gs>
            <a:gs pos="80000">
              <a:schemeClr val="accent2">
                <a:lumMod val="45000"/>
                <a:lumOff val="55000"/>
              </a:schemeClr>
            </a:gs>
            <a:gs pos="74000">
              <a:schemeClr val="accent2">
                <a:lumMod val="45000"/>
                <a:lumOff val="55000"/>
              </a:schemeClr>
            </a:gs>
            <a:gs pos="96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5274-E890-374D-AC82-6BEC6732FD9A}"/>
              </a:ext>
            </a:extLst>
          </p:cNvPr>
          <p:cNvSpPr>
            <a:spLocks noGrp="1"/>
          </p:cNvSpPr>
          <p:nvPr>
            <p:ph type="title"/>
          </p:nvPr>
        </p:nvSpPr>
        <p:spPr>
          <a:xfrm>
            <a:off x="1167143" y="472304"/>
            <a:ext cx="9846239" cy="854075"/>
          </a:xfrm>
          <a:noFill/>
          <a:effectLst>
            <a:glow rad="63500">
              <a:schemeClr val="accent2">
                <a:satMod val="175000"/>
                <a:alpha val="40000"/>
              </a:schemeClr>
            </a:glow>
          </a:effectLst>
        </p:spPr>
        <p:txBody>
          <a:bodyPr>
            <a:normAutofit/>
          </a:bodyPr>
          <a:lstStyle/>
          <a:p>
            <a:pPr algn="ctr"/>
            <a:r>
              <a:rPr lang="en-US" sz="3600" b="1">
                <a:ln w="9525">
                  <a:solidFill>
                    <a:schemeClr val="bg1"/>
                  </a:solidFill>
                  <a:prstDash val="solid"/>
                </a:ln>
                <a:effectLst>
                  <a:outerShdw blurRad="12700" dist="38100" dir="2700000" algn="tl" rotWithShape="0">
                    <a:schemeClr val="bg1">
                      <a:lumMod val="50000"/>
                    </a:schemeClr>
                  </a:outerShdw>
                </a:effectLst>
                <a:latin typeface="Chalkboard" panose="03050602040202020205" pitchFamily="66" charset="77"/>
                <a:cs typeface="Arial" panose="020B0604020202020204" pitchFamily="34" charset="0"/>
              </a:rPr>
              <a:t>OPTUM CLIMATE SUPPORTERS (OCS)</a:t>
            </a:r>
          </a:p>
        </p:txBody>
      </p:sp>
      <p:sp>
        <p:nvSpPr>
          <p:cNvPr id="4" name="Rectangle 3">
            <a:extLst>
              <a:ext uri="{FF2B5EF4-FFF2-40B4-BE49-F238E27FC236}">
                <a16:creationId xmlns:a16="http://schemas.microsoft.com/office/drawing/2014/main" id="{FC6FA790-A0B1-9A47-A2BA-DCB074561B57}"/>
              </a:ext>
            </a:extLst>
          </p:cNvPr>
          <p:cNvSpPr/>
          <p:nvPr/>
        </p:nvSpPr>
        <p:spPr>
          <a:xfrm>
            <a:off x="1609377" y="1670677"/>
            <a:ext cx="1565839" cy="1656707"/>
          </a:xfrm>
          <a:prstGeom prst="rect">
            <a:avLst/>
          </a:prstGeom>
          <a:solidFill>
            <a:schemeClr val="bg1"/>
          </a:solidFill>
          <a:ln>
            <a:solidFill>
              <a:schemeClr val="bg1"/>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ame 8">
            <a:extLst>
              <a:ext uri="{FF2B5EF4-FFF2-40B4-BE49-F238E27FC236}">
                <a16:creationId xmlns:a16="http://schemas.microsoft.com/office/drawing/2014/main" id="{78263590-9D1B-AC49-B21A-81C3541C9A66}"/>
              </a:ext>
            </a:extLst>
          </p:cNvPr>
          <p:cNvSpPr/>
          <p:nvPr/>
        </p:nvSpPr>
        <p:spPr>
          <a:xfrm>
            <a:off x="1367322" y="1443924"/>
            <a:ext cx="2015064" cy="2111029"/>
          </a:xfrm>
          <a:prstGeom prst="frame">
            <a:avLst/>
          </a:prstGeom>
          <a:solidFill>
            <a:schemeClr val="accent2">
              <a:lumMod val="75000"/>
              <a:alpha val="35000"/>
            </a:schemeClr>
          </a:solidFill>
          <a:ln w="0"/>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28C16DC7-23A7-0140-9F2E-7EECBEDE4DEF}"/>
              </a:ext>
            </a:extLst>
          </p:cNvPr>
          <p:cNvSpPr txBox="1"/>
          <p:nvPr/>
        </p:nvSpPr>
        <p:spPr>
          <a:xfrm>
            <a:off x="1436185" y="3527013"/>
            <a:ext cx="186942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Poorvi</a:t>
            </a: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 </a:t>
            </a:r>
            <a:r>
              <a:rPr kumimoji="0" lang="en-US" sz="1800" b="0" i="0" u="none" strike="noStrike" kern="1200" cap="none" spc="0" normalizeH="0" baseline="0" noProof="0" err="1">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Lashkary</a:t>
            </a:r>
            <a:endPar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a:t>
            </a:r>
            <a:r>
              <a:rPr kumimoji="0" lang="en-IN"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8800154989</a:t>
            </a: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a:t>
            </a:r>
          </a:p>
        </p:txBody>
      </p:sp>
      <p:sp>
        <p:nvSpPr>
          <p:cNvPr id="15" name="Rectangle 14">
            <a:extLst>
              <a:ext uri="{FF2B5EF4-FFF2-40B4-BE49-F238E27FC236}">
                <a16:creationId xmlns:a16="http://schemas.microsoft.com/office/drawing/2014/main" id="{3944E53E-4C1B-3840-8669-887A141A61D8}"/>
              </a:ext>
            </a:extLst>
          </p:cNvPr>
          <p:cNvSpPr/>
          <p:nvPr/>
        </p:nvSpPr>
        <p:spPr>
          <a:xfrm>
            <a:off x="5270744" y="1670677"/>
            <a:ext cx="1565839" cy="1656707"/>
          </a:xfrm>
          <a:prstGeom prst="rect">
            <a:avLst/>
          </a:prstGeom>
          <a:solidFill>
            <a:schemeClr val="bg1"/>
          </a:solidFill>
          <a:ln>
            <a:solidFill>
              <a:schemeClr val="bg1"/>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C918D60-1FBC-004E-A4EE-BA2C0BD6FB0E}"/>
              </a:ext>
            </a:extLst>
          </p:cNvPr>
          <p:cNvSpPr/>
          <p:nvPr/>
        </p:nvSpPr>
        <p:spPr>
          <a:xfrm>
            <a:off x="9016784" y="1626975"/>
            <a:ext cx="1565839" cy="1656707"/>
          </a:xfrm>
          <a:prstGeom prst="rect">
            <a:avLst/>
          </a:prstGeom>
          <a:solidFill>
            <a:schemeClr val="bg1"/>
          </a:solidFill>
          <a:ln>
            <a:solidFill>
              <a:schemeClr val="bg1"/>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1821A37-2F33-6E47-A914-3A8303C64F97}"/>
              </a:ext>
            </a:extLst>
          </p:cNvPr>
          <p:cNvSpPr/>
          <p:nvPr/>
        </p:nvSpPr>
        <p:spPr>
          <a:xfrm>
            <a:off x="3382386" y="4151424"/>
            <a:ext cx="1565839" cy="1656707"/>
          </a:xfrm>
          <a:prstGeom prst="rect">
            <a:avLst/>
          </a:prstGeom>
          <a:solidFill>
            <a:schemeClr val="bg1"/>
          </a:solidFill>
          <a:ln>
            <a:solidFill>
              <a:schemeClr val="bg1"/>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95A0290-7D9B-7647-97B3-9D915C2A07B9}"/>
              </a:ext>
            </a:extLst>
          </p:cNvPr>
          <p:cNvSpPr/>
          <p:nvPr/>
        </p:nvSpPr>
        <p:spPr>
          <a:xfrm>
            <a:off x="7248083" y="4151424"/>
            <a:ext cx="1565839" cy="1656707"/>
          </a:xfrm>
          <a:prstGeom prst="rect">
            <a:avLst/>
          </a:prstGeom>
          <a:solidFill>
            <a:schemeClr val="bg1"/>
          </a:solidFill>
          <a:ln>
            <a:solidFill>
              <a:schemeClr val="bg1"/>
            </a:solidFill>
          </a:ln>
          <a:effectLst>
            <a:glow rad="139700">
              <a:schemeClr val="accent2">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ame 18">
            <a:extLst>
              <a:ext uri="{FF2B5EF4-FFF2-40B4-BE49-F238E27FC236}">
                <a16:creationId xmlns:a16="http://schemas.microsoft.com/office/drawing/2014/main" id="{CCDB00B8-96B9-9143-974C-BF2A3064BEC9}"/>
              </a:ext>
            </a:extLst>
          </p:cNvPr>
          <p:cNvSpPr/>
          <p:nvPr/>
        </p:nvSpPr>
        <p:spPr>
          <a:xfrm>
            <a:off x="5046131" y="1443924"/>
            <a:ext cx="2015064" cy="2111029"/>
          </a:xfrm>
          <a:prstGeom prst="frame">
            <a:avLst/>
          </a:prstGeom>
          <a:solidFill>
            <a:schemeClr val="accent2">
              <a:lumMod val="75000"/>
              <a:alpha val="35000"/>
            </a:schemeClr>
          </a:solidFill>
          <a:ln w="0"/>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ame 19">
            <a:extLst>
              <a:ext uri="{FF2B5EF4-FFF2-40B4-BE49-F238E27FC236}">
                <a16:creationId xmlns:a16="http://schemas.microsoft.com/office/drawing/2014/main" id="{370116DB-B6B1-9C4F-9965-47FE1DA97676}"/>
              </a:ext>
            </a:extLst>
          </p:cNvPr>
          <p:cNvSpPr/>
          <p:nvPr/>
        </p:nvSpPr>
        <p:spPr>
          <a:xfrm>
            <a:off x="8792171" y="1399815"/>
            <a:ext cx="2015064" cy="2111029"/>
          </a:xfrm>
          <a:prstGeom prst="frame">
            <a:avLst/>
          </a:prstGeom>
          <a:solidFill>
            <a:schemeClr val="accent2">
              <a:lumMod val="75000"/>
              <a:alpha val="35000"/>
            </a:schemeClr>
          </a:solidFill>
          <a:ln w="0"/>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ame 20">
            <a:extLst>
              <a:ext uri="{FF2B5EF4-FFF2-40B4-BE49-F238E27FC236}">
                <a16:creationId xmlns:a16="http://schemas.microsoft.com/office/drawing/2014/main" id="{1448D787-4A5D-4049-B499-4D9DB8946B03}"/>
              </a:ext>
            </a:extLst>
          </p:cNvPr>
          <p:cNvSpPr/>
          <p:nvPr/>
        </p:nvSpPr>
        <p:spPr>
          <a:xfrm>
            <a:off x="3157684" y="3924264"/>
            <a:ext cx="2015064" cy="2111029"/>
          </a:xfrm>
          <a:prstGeom prst="frame">
            <a:avLst/>
          </a:prstGeom>
          <a:solidFill>
            <a:schemeClr val="accent2">
              <a:lumMod val="75000"/>
              <a:alpha val="35000"/>
            </a:schemeClr>
          </a:solidFill>
          <a:ln w="0"/>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ame 21">
            <a:extLst>
              <a:ext uri="{FF2B5EF4-FFF2-40B4-BE49-F238E27FC236}">
                <a16:creationId xmlns:a16="http://schemas.microsoft.com/office/drawing/2014/main" id="{67B7A1A9-5AA0-164F-8537-52B3ED7FE4F0}"/>
              </a:ext>
            </a:extLst>
          </p:cNvPr>
          <p:cNvSpPr/>
          <p:nvPr/>
        </p:nvSpPr>
        <p:spPr>
          <a:xfrm>
            <a:off x="7033012" y="3924262"/>
            <a:ext cx="2015064" cy="2111029"/>
          </a:xfrm>
          <a:prstGeom prst="frame">
            <a:avLst/>
          </a:prstGeom>
          <a:solidFill>
            <a:schemeClr val="accent2">
              <a:lumMod val="75000"/>
              <a:alpha val="35000"/>
            </a:schemeClr>
          </a:solidFill>
          <a:ln w="0"/>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6B028DBA-242D-464F-83A0-8C4ABF9F3581}"/>
              </a:ext>
            </a:extLst>
          </p:cNvPr>
          <p:cNvSpPr txBox="1"/>
          <p:nvPr/>
        </p:nvSpPr>
        <p:spPr>
          <a:xfrm>
            <a:off x="5202841" y="3515486"/>
            <a:ext cx="177484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Anshula</a:t>
            </a: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 Verma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(9871011369)</a:t>
            </a:r>
          </a:p>
        </p:txBody>
      </p:sp>
      <p:sp>
        <p:nvSpPr>
          <p:cNvPr id="24" name="TextBox 23">
            <a:extLst>
              <a:ext uri="{FF2B5EF4-FFF2-40B4-BE49-F238E27FC236}">
                <a16:creationId xmlns:a16="http://schemas.microsoft.com/office/drawing/2014/main" id="{F41921C2-834E-AD48-BC61-5D891E295E04}"/>
              </a:ext>
            </a:extLst>
          </p:cNvPr>
          <p:cNvSpPr txBox="1"/>
          <p:nvPr/>
        </p:nvSpPr>
        <p:spPr>
          <a:xfrm>
            <a:off x="8936755" y="3461466"/>
            <a:ext cx="187025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Vandana Shrestha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a:t>
            </a:r>
            <a:r>
              <a:rPr kumimoji="0" lang="en-IN"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9999405743</a:t>
            </a: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a:t>
            </a:r>
          </a:p>
        </p:txBody>
      </p:sp>
      <p:sp>
        <p:nvSpPr>
          <p:cNvPr id="25" name="TextBox 24">
            <a:extLst>
              <a:ext uri="{FF2B5EF4-FFF2-40B4-BE49-F238E27FC236}">
                <a16:creationId xmlns:a16="http://schemas.microsoft.com/office/drawing/2014/main" id="{37FCD4AF-FA0A-6A46-AF9D-2EF3FDE79EB8}"/>
              </a:ext>
            </a:extLst>
          </p:cNvPr>
          <p:cNvSpPr txBox="1"/>
          <p:nvPr/>
        </p:nvSpPr>
        <p:spPr>
          <a:xfrm>
            <a:off x="3281729" y="5977284"/>
            <a:ext cx="166584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Animesh</a:t>
            </a: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 Garg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a:t>
            </a:r>
            <a:r>
              <a:rPr kumimoji="0" lang="en-IN"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9758180729</a:t>
            </a: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a:t>
            </a:r>
          </a:p>
        </p:txBody>
      </p:sp>
      <p:sp>
        <p:nvSpPr>
          <p:cNvPr id="26" name="TextBox 25">
            <a:extLst>
              <a:ext uri="{FF2B5EF4-FFF2-40B4-BE49-F238E27FC236}">
                <a16:creationId xmlns:a16="http://schemas.microsoft.com/office/drawing/2014/main" id="{250BBAFD-E10E-F449-9F5B-9E2C32DB19E0}"/>
              </a:ext>
            </a:extLst>
          </p:cNvPr>
          <p:cNvSpPr txBox="1"/>
          <p:nvPr/>
        </p:nvSpPr>
        <p:spPr>
          <a:xfrm>
            <a:off x="7177371" y="5977284"/>
            <a:ext cx="187070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Kanav</a:t>
            </a: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 Narula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a:t>
            </a:r>
            <a:r>
              <a:rPr kumimoji="0" lang="en-IN"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9877202373</a:t>
            </a:r>
            <a:r>
              <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halkboard" panose="03050602040202020205" pitchFamily="66" charset="77"/>
                <a:ea typeface="+mn-ea"/>
                <a:cs typeface="+mn-cs"/>
              </a:rPr>
              <a:t>)</a:t>
            </a:r>
          </a:p>
        </p:txBody>
      </p:sp>
      <p:pic>
        <p:nvPicPr>
          <p:cNvPr id="1026" name="Picture 2">
            <a:extLst>
              <a:ext uri="{FF2B5EF4-FFF2-40B4-BE49-F238E27FC236}">
                <a16:creationId xmlns:a16="http://schemas.microsoft.com/office/drawing/2014/main" id="{69906507-24E9-F043-98EA-995FBAA34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0355" y="4256506"/>
            <a:ext cx="1310884" cy="143408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70D49CBC-CF81-6B48-9662-976052BD1DF9}"/>
              </a:ext>
            </a:extLst>
          </p:cNvPr>
          <p:cNvPicPr>
            <a:picLocks noChangeAspect="1"/>
          </p:cNvPicPr>
          <p:nvPr/>
        </p:nvPicPr>
        <p:blipFill>
          <a:blip r:embed="rId3"/>
          <a:stretch>
            <a:fillRect/>
          </a:stretch>
        </p:blipFill>
        <p:spPr>
          <a:xfrm>
            <a:off x="5367940" y="1756034"/>
            <a:ext cx="1361334" cy="1467594"/>
          </a:xfrm>
          <a:prstGeom prst="rect">
            <a:avLst/>
          </a:prstGeom>
        </p:spPr>
      </p:pic>
      <p:pic>
        <p:nvPicPr>
          <p:cNvPr id="29" name="Picture 28">
            <a:extLst>
              <a:ext uri="{FF2B5EF4-FFF2-40B4-BE49-F238E27FC236}">
                <a16:creationId xmlns:a16="http://schemas.microsoft.com/office/drawing/2014/main" id="{CBF78345-1D68-424A-95F3-517A98FF318D}"/>
              </a:ext>
            </a:extLst>
          </p:cNvPr>
          <p:cNvPicPr>
            <a:picLocks noChangeAspect="1"/>
          </p:cNvPicPr>
          <p:nvPr/>
        </p:nvPicPr>
        <p:blipFill>
          <a:blip r:embed="rId4"/>
          <a:stretch>
            <a:fillRect/>
          </a:stretch>
        </p:blipFill>
        <p:spPr>
          <a:xfrm>
            <a:off x="9133251" y="1746684"/>
            <a:ext cx="1332904" cy="1409754"/>
          </a:xfrm>
          <a:prstGeom prst="rect">
            <a:avLst/>
          </a:prstGeom>
        </p:spPr>
      </p:pic>
      <p:pic>
        <p:nvPicPr>
          <p:cNvPr id="3" name="Picture 2">
            <a:extLst>
              <a:ext uri="{FF2B5EF4-FFF2-40B4-BE49-F238E27FC236}">
                <a16:creationId xmlns:a16="http://schemas.microsoft.com/office/drawing/2014/main" id="{0F544F10-843B-0043-89D5-5E17CD8321A4}"/>
              </a:ext>
            </a:extLst>
          </p:cNvPr>
          <p:cNvPicPr>
            <a:picLocks noChangeAspect="1"/>
          </p:cNvPicPr>
          <p:nvPr/>
        </p:nvPicPr>
        <p:blipFill rotWithShape="1">
          <a:blip r:embed="rId5"/>
          <a:srcRect r="59237" b="41776"/>
          <a:stretch/>
        </p:blipFill>
        <p:spPr>
          <a:xfrm>
            <a:off x="1725845" y="1758382"/>
            <a:ext cx="1353686" cy="1465246"/>
          </a:xfrm>
          <a:prstGeom prst="rect">
            <a:avLst/>
          </a:prstGeom>
        </p:spPr>
      </p:pic>
      <p:pic>
        <p:nvPicPr>
          <p:cNvPr id="5" name="Picture 4">
            <a:extLst>
              <a:ext uri="{FF2B5EF4-FFF2-40B4-BE49-F238E27FC236}">
                <a16:creationId xmlns:a16="http://schemas.microsoft.com/office/drawing/2014/main" id="{D344B4C6-1286-544C-BBF6-E3661E9A2B11}"/>
              </a:ext>
            </a:extLst>
          </p:cNvPr>
          <p:cNvPicPr>
            <a:picLocks noChangeAspect="1"/>
          </p:cNvPicPr>
          <p:nvPr/>
        </p:nvPicPr>
        <p:blipFill>
          <a:blip r:embed="rId6"/>
          <a:stretch>
            <a:fillRect/>
          </a:stretch>
        </p:blipFill>
        <p:spPr>
          <a:xfrm>
            <a:off x="3486767" y="4255494"/>
            <a:ext cx="1366587" cy="1435092"/>
          </a:xfrm>
          <a:prstGeom prst="rect">
            <a:avLst/>
          </a:prstGeom>
        </p:spPr>
      </p:pic>
    </p:spTree>
    <p:extLst>
      <p:ext uri="{BB962C8B-B14F-4D97-AF65-F5344CB8AC3E}">
        <p14:creationId xmlns:p14="http://schemas.microsoft.com/office/powerpoint/2010/main" val="960650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4300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0FAB-F424-4E94-A833-18540BF08AAF}"/>
              </a:ext>
            </a:extLst>
          </p:cNvPr>
          <p:cNvSpPr>
            <a:spLocks noGrp="1"/>
          </p:cNvSpPr>
          <p:nvPr>
            <p:ph type="title"/>
          </p:nvPr>
        </p:nvSpPr>
        <p:spPr/>
        <p:txBody>
          <a:bodyPr/>
          <a:lstStyle/>
          <a:p>
            <a:r>
              <a:rPr lang="en-US">
                <a:solidFill>
                  <a:schemeClr val="accent6">
                    <a:lumMod val="10000"/>
                  </a:schemeClr>
                </a:solidFill>
              </a:rPr>
              <a:t>Problem Statement</a:t>
            </a:r>
          </a:p>
        </p:txBody>
      </p:sp>
      <p:sp>
        <p:nvSpPr>
          <p:cNvPr id="3" name="Content Placeholder 2">
            <a:extLst>
              <a:ext uri="{FF2B5EF4-FFF2-40B4-BE49-F238E27FC236}">
                <a16:creationId xmlns:a16="http://schemas.microsoft.com/office/drawing/2014/main" id="{EB10A7BA-5B1B-487F-AD0E-03745940FBAA}"/>
              </a:ext>
            </a:extLst>
          </p:cNvPr>
          <p:cNvSpPr>
            <a:spLocks noGrp="1"/>
          </p:cNvSpPr>
          <p:nvPr>
            <p:ph idx="1"/>
          </p:nvPr>
        </p:nvSpPr>
        <p:spPr>
          <a:xfrm>
            <a:off x="495299" y="1460499"/>
            <a:ext cx="11182351" cy="4518025"/>
          </a:xfrm>
        </p:spPr>
        <p:txBody>
          <a:bodyPr/>
          <a:lstStyle/>
          <a:p>
            <a:pPr marL="342900" indent="-342900">
              <a:buFont typeface="Wingdings" panose="05000000000000000000" pitchFamily="2" charset="2"/>
              <a:buChar char="§"/>
            </a:pPr>
            <a:r>
              <a:rPr lang="en-US"/>
              <a:t>With growing population and economy, we have </a:t>
            </a:r>
            <a:r>
              <a:rPr lang="en-US" u="sng"/>
              <a:t>increased volumes of waste</a:t>
            </a:r>
            <a:r>
              <a:rPr lang="en-US"/>
              <a:t> generated every day.</a:t>
            </a:r>
          </a:p>
          <a:p>
            <a:pPr marL="342900" indent="-342900">
              <a:buFont typeface="Wingdings" panose="05000000000000000000" pitchFamily="2" charset="2"/>
              <a:buChar char="§"/>
            </a:pPr>
            <a:r>
              <a:rPr lang="en-US" u="sng"/>
              <a:t>Unsafe disposal of waste</a:t>
            </a:r>
            <a:r>
              <a:rPr lang="en-US"/>
              <a:t> generates dangerous gases and leachates, due to microbial decomposition, climate conditions, refuse characteristics and land-filling operations. </a:t>
            </a:r>
          </a:p>
          <a:p>
            <a:pPr marL="342900" indent="-342900">
              <a:buFont typeface="Wingdings" panose="05000000000000000000" pitchFamily="2" charset="2"/>
              <a:buChar char="§"/>
            </a:pPr>
            <a:r>
              <a:rPr lang="en-US"/>
              <a:t>Inadequate waste services leads to </a:t>
            </a:r>
            <a:r>
              <a:rPr lang="en-US" u="sng"/>
              <a:t>unpleasant living conditions</a:t>
            </a:r>
            <a:r>
              <a:rPr lang="en-US"/>
              <a:t> and a polluted, unhealthy environment.</a:t>
            </a:r>
          </a:p>
          <a:p>
            <a:pPr marL="342900" indent="-342900">
              <a:buFont typeface="Wingdings" panose="05000000000000000000" pitchFamily="2" charset="2"/>
              <a:buChar char="§"/>
            </a:pPr>
            <a:r>
              <a:rPr lang="en-US"/>
              <a:t>Waste must be managed through reuse, recycling, storage, treatment, and effective disposal. It can reduce the amount of pressure we put on our environment and take us closer to sustainable living.</a:t>
            </a:r>
          </a:p>
          <a:p>
            <a:pPr marL="342900" indent="-342900">
              <a:buFont typeface="Wingdings" panose="05000000000000000000" pitchFamily="2" charset="2"/>
              <a:buChar char="§"/>
            </a:pPr>
            <a:r>
              <a:rPr lang="en-US"/>
              <a:t>Most recyclable waste ends up in dump yard due to lack of efficient waste management. </a:t>
            </a:r>
          </a:p>
          <a:p>
            <a:pPr marL="342900" indent="-342900">
              <a:buFont typeface="Wingdings" panose="05000000000000000000" pitchFamily="2" charset="2"/>
              <a:buChar char="§"/>
            </a:pPr>
            <a:endParaRPr lang="en-US"/>
          </a:p>
          <a:p>
            <a:pPr marL="342900" indent="-342900">
              <a:buFont typeface="Wingdings" panose="05000000000000000000" pitchFamily="2" charset="2"/>
              <a:buChar char="§"/>
            </a:pPr>
            <a:endParaRPr lang="en-US"/>
          </a:p>
          <a:p>
            <a:pPr marL="342900" indent="-342900">
              <a:buFont typeface="Wingdings" panose="05000000000000000000" pitchFamily="2" charset="2"/>
              <a:buChar char="§"/>
            </a:pPr>
            <a:endParaRPr lang="en-US"/>
          </a:p>
        </p:txBody>
      </p:sp>
      <p:sp>
        <p:nvSpPr>
          <p:cNvPr id="5" name="Slide Number Placeholder 4">
            <a:extLst>
              <a:ext uri="{FF2B5EF4-FFF2-40B4-BE49-F238E27FC236}">
                <a16:creationId xmlns:a16="http://schemas.microsoft.com/office/drawing/2014/main" id="{3740D35B-DB5D-4533-AAB6-F11BA54CF0C3}"/>
              </a:ext>
            </a:extLst>
          </p:cNvPr>
          <p:cNvSpPr>
            <a:spLocks noGrp="1"/>
          </p:cNvSpPr>
          <p:nvPr>
            <p:ph type="sldNum" sz="quarter" idx="12"/>
          </p:nvPr>
        </p:nvSpPr>
        <p:spPr/>
        <p:txBody>
          <a:bodyPr/>
          <a:lstStyle/>
          <a:p>
            <a:fld id="{3310D8EA-3107-4873-B9AB-DD7D3E79053A}" type="slidenum">
              <a:rPr lang="en-US" smtClean="0"/>
              <a:t>3</a:t>
            </a:fld>
            <a:endParaRPr lang="en-US"/>
          </a:p>
        </p:txBody>
      </p:sp>
    </p:spTree>
    <p:extLst>
      <p:ext uri="{BB962C8B-B14F-4D97-AF65-F5344CB8AC3E}">
        <p14:creationId xmlns:p14="http://schemas.microsoft.com/office/powerpoint/2010/main" val="3040024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4300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A7F89-8754-4CE8-A2C6-CFA4838C39EA}"/>
              </a:ext>
            </a:extLst>
          </p:cNvPr>
          <p:cNvSpPr>
            <a:spLocks noGrp="1"/>
          </p:cNvSpPr>
          <p:nvPr>
            <p:ph type="title"/>
          </p:nvPr>
        </p:nvSpPr>
        <p:spPr/>
        <p:txBody>
          <a:bodyPr/>
          <a:lstStyle/>
          <a:p>
            <a:r>
              <a:rPr lang="en-US">
                <a:solidFill>
                  <a:schemeClr val="accent6">
                    <a:lumMod val="10000"/>
                  </a:schemeClr>
                </a:solidFill>
              </a:rPr>
              <a:t>Solution</a:t>
            </a:r>
          </a:p>
        </p:txBody>
      </p:sp>
      <p:sp>
        <p:nvSpPr>
          <p:cNvPr id="3" name="Content Placeholder 2">
            <a:extLst>
              <a:ext uri="{FF2B5EF4-FFF2-40B4-BE49-F238E27FC236}">
                <a16:creationId xmlns:a16="http://schemas.microsoft.com/office/drawing/2014/main" id="{9E8AD9C6-25D6-42C8-99DA-8004A00FBF56}"/>
              </a:ext>
            </a:extLst>
          </p:cNvPr>
          <p:cNvSpPr>
            <a:spLocks noGrp="1"/>
          </p:cNvSpPr>
          <p:nvPr>
            <p:ph idx="1"/>
          </p:nvPr>
        </p:nvSpPr>
        <p:spPr>
          <a:xfrm>
            <a:off x="495300" y="1219200"/>
            <a:ext cx="11315700" cy="4981575"/>
          </a:xfrm>
        </p:spPr>
        <p:txBody>
          <a:bodyPr/>
          <a:lstStyle/>
          <a:p>
            <a:r>
              <a:rPr lang="en-US" sz="1900"/>
              <a:t>The platform would support the two parties supporting sustainable production with recycled materials:</a:t>
            </a:r>
          </a:p>
          <a:p>
            <a:pPr>
              <a:lnSpc>
                <a:spcPct val="100000"/>
              </a:lnSpc>
            </a:pPr>
            <a:r>
              <a:rPr lang="en-US" sz="1900" b="1"/>
              <a:t>A Waste Collector </a:t>
            </a:r>
            <a:r>
              <a:rPr lang="en-US" sz="1900"/>
              <a:t>who can access the portal to get real time requests for waste collection from nearby places.</a:t>
            </a:r>
          </a:p>
          <a:p>
            <a:r>
              <a:rPr lang="en-US" sz="1900" b="1"/>
              <a:t>A waste material supplier</a:t>
            </a:r>
            <a:r>
              <a:rPr lang="en-US" sz="1900"/>
              <a:t> who can access portal to place waste collection request from his/her place by providing available waste details.</a:t>
            </a:r>
          </a:p>
          <a:p>
            <a:pPr marL="342900" indent="-342900" fontAlgn="base">
              <a:buFont typeface="Wingdings" panose="05000000000000000000" pitchFamily="2" charset="2"/>
              <a:buChar char="§"/>
            </a:pPr>
            <a:r>
              <a:rPr lang="en-US" sz="1900"/>
              <a:t>Helps suppliers to connect with nearby waste collectors and leads to a hassle-free waste collection process.</a:t>
            </a:r>
          </a:p>
          <a:p>
            <a:pPr marL="342900" indent="-342900" fontAlgn="base">
              <a:buFont typeface="Wingdings" panose="05000000000000000000" pitchFamily="2" charset="2"/>
              <a:buChar char="§"/>
            </a:pPr>
            <a:r>
              <a:rPr lang="en-US" sz="1900"/>
              <a:t>Provides reward points for every waste collection request made by suppliers and waste collector which they can redeem with provided offers.</a:t>
            </a:r>
          </a:p>
          <a:p>
            <a:pPr marL="342900" indent="-342900" fontAlgn="base">
              <a:buFont typeface="Wingdings" panose="05000000000000000000" pitchFamily="2" charset="2"/>
              <a:buChar char="§"/>
            </a:pPr>
            <a:r>
              <a:rPr lang="en-US" sz="1900"/>
              <a:t>Provided navigation support for waste collector for easy and fast access to supplier’s waste pick up location.</a:t>
            </a:r>
          </a:p>
          <a:p>
            <a:pPr marL="342900" indent="-342900" fontAlgn="base">
              <a:buFont typeface="Wingdings" panose="05000000000000000000" pitchFamily="2" charset="2"/>
              <a:buChar char="§"/>
            </a:pPr>
            <a:r>
              <a:rPr lang="en-US" sz="1900"/>
              <a:t>Expanding the network and business opportunities for waste collector by notifying in real time the list of pending waste pickup requests near by.</a:t>
            </a:r>
          </a:p>
          <a:p>
            <a:pPr fontAlgn="base">
              <a:buNone/>
            </a:pPr>
            <a:endParaRPr lang="en-US"/>
          </a:p>
        </p:txBody>
      </p:sp>
      <p:sp>
        <p:nvSpPr>
          <p:cNvPr id="5" name="Slide Number Placeholder 4">
            <a:extLst>
              <a:ext uri="{FF2B5EF4-FFF2-40B4-BE49-F238E27FC236}">
                <a16:creationId xmlns:a16="http://schemas.microsoft.com/office/drawing/2014/main" id="{D8E9756B-F5F3-46F8-BB96-ED2815D53FAF}"/>
              </a:ext>
            </a:extLst>
          </p:cNvPr>
          <p:cNvSpPr>
            <a:spLocks noGrp="1"/>
          </p:cNvSpPr>
          <p:nvPr>
            <p:ph type="sldNum" sz="quarter" idx="12"/>
          </p:nvPr>
        </p:nvSpPr>
        <p:spPr/>
        <p:txBody>
          <a:bodyPr/>
          <a:lstStyle/>
          <a:p>
            <a:fld id="{3310D8EA-3107-4873-B9AB-DD7D3E79053A}" type="slidenum">
              <a:rPr lang="en-US" smtClean="0"/>
              <a:t>4</a:t>
            </a:fld>
            <a:endParaRPr lang="en-US"/>
          </a:p>
        </p:txBody>
      </p:sp>
    </p:spTree>
    <p:extLst>
      <p:ext uri="{BB962C8B-B14F-4D97-AF65-F5344CB8AC3E}">
        <p14:creationId xmlns:p14="http://schemas.microsoft.com/office/powerpoint/2010/main" val="3470151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6800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E1DA16-98F9-DB45-8E0F-4032CEDC1ABB}"/>
              </a:ext>
            </a:extLst>
          </p:cNvPr>
          <p:cNvSpPr txBox="1"/>
          <p:nvPr/>
        </p:nvSpPr>
        <p:spPr>
          <a:xfrm>
            <a:off x="497148" y="585926"/>
            <a:ext cx="3382393" cy="523220"/>
          </a:xfrm>
          <a:prstGeom prst="rect">
            <a:avLst/>
          </a:prstGeom>
          <a:noFill/>
          <a:ln>
            <a:noFill/>
          </a:ln>
        </p:spPr>
        <p:txBody>
          <a:bodyPr wrap="square" rtlCol="0">
            <a:spAutoFit/>
          </a:bodyPr>
          <a:lstStyle/>
          <a:p>
            <a:r>
              <a:rPr lang="en-US" sz="2800" b="1"/>
              <a:t>Salient features:</a:t>
            </a:r>
          </a:p>
        </p:txBody>
      </p:sp>
      <p:pic>
        <p:nvPicPr>
          <p:cNvPr id="10" name="Graphic 9" descr="User with solid fill">
            <a:extLst>
              <a:ext uri="{FF2B5EF4-FFF2-40B4-BE49-F238E27FC236}">
                <a16:creationId xmlns:a16="http://schemas.microsoft.com/office/drawing/2014/main" id="{9F5321BD-4A10-EA42-AF40-AEA0838BA5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02888" y="1400739"/>
            <a:ext cx="1534371" cy="1534371"/>
          </a:xfrm>
          <a:prstGeom prst="rect">
            <a:avLst/>
          </a:prstGeom>
        </p:spPr>
      </p:pic>
      <p:pic>
        <p:nvPicPr>
          <p:cNvPr id="12" name="Graphic 11" descr="User outline">
            <a:extLst>
              <a:ext uri="{FF2B5EF4-FFF2-40B4-BE49-F238E27FC236}">
                <a16:creationId xmlns:a16="http://schemas.microsoft.com/office/drawing/2014/main" id="{DB4504CD-F211-2A41-BB0F-FA0F9C85DE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4970" y="4572917"/>
            <a:ext cx="1534371" cy="1534371"/>
          </a:xfrm>
          <a:prstGeom prst="rect">
            <a:avLst/>
          </a:prstGeom>
        </p:spPr>
      </p:pic>
      <p:cxnSp>
        <p:nvCxnSpPr>
          <p:cNvPr id="14" name="Elbow Connector 13">
            <a:extLst>
              <a:ext uri="{FF2B5EF4-FFF2-40B4-BE49-F238E27FC236}">
                <a16:creationId xmlns:a16="http://schemas.microsoft.com/office/drawing/2014/main" id="{10F07C71-E8BC-DF4D-8416-1B2668BD848B}"/>
              </a:ext>
            </a:extLst>
          </p:cNvPr>
          <p:cNvCxnSpPr>
            <a:stCxn id="10" idx="3"/>
            <a:endCxn id="12" idx="0"/>
          </p:cNvCxnSpPr>
          <p:nvPr/>
        </p:nvCxnSpPr>
        <p:spPr>
          <a:xfrm>
            <a:off x="10537259" y="2167925"/>
            <a:ext cx="604897" cy="2404992"/>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2579A749-30BD-274B-BBCC-CD7AC9EB391B}"/>
              </a:ext>
            </a:extLst>
          </p:cNvPr>
          <p:cNvCxnSpPr>
            <a:cxnSpLocks/>
            <a:stCxn id="12" idx="1"/>
            <a:endCxn id="10" idx="2"/>
          </p:cNvCxnSpPr>
          <p:nvPr/>
        </p:nvCxnSpPr>
        <p:spPr>
          <a:xfrm rot="10800000">
            <a:off x="9770074" y="2935303"/>
            <a:ext cx="604896" cy="2404800"/>
          </a:xfrm>
          <a:prstGeom prst="bentConnector2">
            <a:avLst/>
          </a:prstGeom>
          <a:ln w="19050" cap="flat">
            <a:tailEnd type="triangle"/>
          </a:ln>
        </p:spPr>
        <p:style>
          <a:lnRef idx="1">
            <a:schemeClr val="dk1"/>
          </a:lnRef>
          <a:fillRef idx="0">
            <a:schemeClr val="dk1"/>
          </a:fillRef>
          <a:effectRef idx="0">
            <a:schemeClr val="dk1"/>
          </a:effectRef>
          <a:fontRef idx="minor">
            <a:schemeClr val="tx1"/>
          </a:fontRef>
        </p:style>
      </p:cxnSp>
      <p:pic>
        <p:nvPicPr>
          <p:cNvPr id="20" name="Graphic 19" descr="Sustainability with solid fill">
            <a:extLst>
              <a:ext uri="{FF2B5EF4-FFF2-40B4-BE49-F238E27FC236}">
                <a16:creationId xmlns:a16="http://schemas.microsoft.com/office/drawing/2014/main" id="{897F4174-3665-884C-8D68-8D2509A22C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3548" y="3256203"/>
            <a:ext cx="1099060" cy="1099060"/>
          </a:xfrm>
          <a:prstGeom prst="rect">
            <a:avLst/>
          </a:prstGeom>
        </p:spPr>
      </p:pic>
      <p:sp>
        <p:nvSpPr>
          <p:cNvPr id="23" name="TextBox 22">
            <a:extLst>
              <a:ext uri="{FF2B5EF4-FFF2-40B4-BE49-F238E27FC236}">
                <a16:creationId xmlns:a16="http://schemas.microsoft.com/office/drawing/2014/main" id="{96D2A949-BBA6-2140-8BD9-54D5D22D4A66}"/>
              </a:ext>
            </a:extLst>
          </p:cNvPr>
          <p:cNvSpPr txBox="1"/>
          <p:nvPr/>
        </p:nvSpPr>
        <p:spPr>
          <a:xfrm>
            <a:off x="10149710" y="1512893"/>
            <a:ext cx="1890261" cy="369332"/>
          </a:xfrm>
          <a:prstGeom prst="rect">
            <a:avLst/>
          </a:prstGeom>
          <a:noFill/>
        </p:spPr>
        <p:txBody>
          <a:bodyPr wrap="none" rtlCol="0">
            <a:spAutoFit/>
          </a:bodyPr>
          <a:lstStyle/>
          <a:p>
            <a:r>
              <a:rPr lang="en-US"/>
              <a:t>Product Supplier</a:t>
            </a:r>
          </a:p>
        </p:txBody>
      </p:sp>
      <p:sp>
        <p:nvSpPr>
          <p:cNvPr id="24" name="TextBox 23">
            <a:extLst>
              <a:ext uri="{FF2B5EF4-FFF2-40B4-BE49-F238E27FC236}">
                <a16:creationId xmlns:a16="http://schemas.microsoft.com/office/drawing/2014/main" id="{D74723D1-6675-604F-95EA-DC7BB6EB7677}"/>
              </a:ext>
            </a:extLst>
          </p:cNvPr>
          <p:cNvSpPr txBox="1"/>
          <p:nvPr/>
        </p:nvSpPr>
        <p:spPr>
          <a:xfrm>
            <a:off x="8952188" y="5625804"/>
            <a:ext cx="1635769" cy="369332"/>
          </a:xfrm>
          <a:prstGeom prst="rect">
            <a:avLst/>
          </a:prstGeom>
          <a:noFill/>
        </p:spPr>
        <p:txBody>
          <a:bodyPr wrap="none" rtlCol="0">
            <a:spAutoFit/>
          </a:bodyPr>
          <a:lstStyle/>
          <a:p>
            <a:r>
              <a:rPr lang="en-US"/>
              <a:t>Waste collector</a:t>
            </a:r>
          </a:p>
        </p:txBody>
      </p:sp>
      <p:graphicFrame>
        <p:nvGraphicFramePr>
          <p:cNvPr id="18" name="Diagram 17">
            <a:extLst>
              <a:ext uri="{FF2B5EF4-FFF2-40B4-BE49-F238E27FC236}">
                <a16:creationId xmlns:a16="http://schemas.microsoft.com/office/drawing/2014/main" id="{0C917FD4-290B-4BED-883A-971309996CCF}"/>
              </a:ext>
            </a:extLst>
          </p:cNvPr>
          <p:cNvGraphicFramePr/>
          <p:nvPr>
            <p:extLst>
              <p:ext uri="{D42A27DB-BD31-4B8C-83A1-F6EECF244321}">
                <p14:modId xmlns:p14="http://schemas.microsoft.com/office/powerpoint/2010/main" val="2940405192"/>
              </p:ext>
            </p:extLst>
          </p:nvPr>
        </p:nvGraphicFramePr>
        <p:xfrm>
          <a:off x="523982" y="1407560"/>
          <a:ext cx="8034092" cy="479793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9928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graphicEl>
                                              <a:dgm id="{36DC479F-21CF-6F4D-BF11-00AD4CE3F050}"/>
                                            </p:graphicEl>
                                          </p:spTgt>
                                        </p:tgtEl>
                                        <p:attrNameLst>
                                          <p:attrName>style.visibility</p:attrName>
                                        </p:attrNameLst>
                                      </p:cBhvr>
                                      <p:to>
                                        <p:strVal val="visible"/>
                                      </p:to>
                                    </p:set>
                                    <p:animEffect transition="in" filter="fade">
                                      <p:cBhvr>
                                        <p:cTn id="7" dur="500"/>
                                        <p:tgtEl>
                                          <p:spTgt spid="18">
                                            <p:graphicEl>
                                              <a:dgm id="{36DC479F-21CF-6F4D-BF11-00AD4CE3F05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graphicEl>
                                              <a:dgm id="{B001052D-8BFA-CD4E-B588-2BD8EC92D205}"/>
                                            </p:graphicEl>
                                          </p:spTgt>
                                        </p:tgtEl>
                                        <p:attrNameLst>
                                          <p:attrName>style.visibility</p:attrName>
                                        </p:attrNameLst>
                                      </p:cBhvr>
                                      <p:to>
                                        <p:strVal val="visible"/>
                                      </p:to>
                                    </p:set>
                                    <p:animEffect transition="in" filter="fade">
                                      <p:cBhvr>
                                        <p:cTn id="10" dur="500"/>
                                        <p:tgtEl>
                                          <p:spTgt spid="18">
                                            <p:graphicEl>
                                              <a:dgm id="{B001052D-8BFA-CD4E-B588-2BD8EC92D205}"/>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graphicEl>
                                              <a:dgm id="{9579D6F5-8A96-2846-90D5-887238CFD16C}"/>
                                            </p:graphicEl>
                                          </p:spTgt>
                                        </p:tgtEl>
                                        <p:attrNameLst>
                                          <p:attrName>style.visibility</p:attrName>
                                        </p:attrNameLst>
                                      </p:cBhvr>
                                      <p:to>
                                        <p:strVal val="visible"/>
                                      </p:to>
                                    </p:set>
                                    <p:animEffect transition="in" filter="fade">
                                      <p:cBhvr>
                                        <p:cTn id="13" dur="500"/>
                                        <p:tgtEl>
                                          <p:spTgt spid="18">
                                            <p:graphicEl>
                                              <a:dgm id="{9579D6F5-8A96-2846-90D5-887238CFD16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graphicEl>
                                              <a:dgm id="{25A37DB6-C7A7-6E47-8363-6A5ACA0F4CC3}"/>
                                            </p:graphicEl>
                                          </p:spTgt>
                                        </p:tgtEl>
                                        <p:attrNameLst>
                                          <p:attrName>style.visibility</p:attrName>
                                        </p:attrNameLst>
                                      </p:cBhvr>
                                      <p:to>
                                        <p:strVal val="visible"/>
                                      </p:to>
                                    </p:set>
                                    <p:animEffect transition="in" filter="fade">
                                      <p:cBhvr>
                                        <p:cTn id="18" dur="500"/>
                                        <p:tgtEl>
                                          <p:spTgt spid="18">
                                            <p:graphicEl>
                                              <a:dgm id="{25A37DB6-C7A7-6E47-8363-6A5ACA0F4CC3}"/>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graphicEl>
                                              <a:dgm id="{6CCAFB30-8192-954D-A096-9C47A241ACF8}"/>
                                            </p:graphicEl>
                                          </p:spTgt>
                                        </p:tgtEl>
                                        <p:attrNameLst>
                                          <p:attrName>style.visibility</p:attrName>
                                        </p:attrNameLst>
                                      </p:cBhvr>
                                      <p:to>
                                        <p:strVal val="visible"/>
                                      </p:to>
                                    </p:set>
                                    <p:animEffect transition="in" filter="fade">
                                      <p:cBhvr>
                                        <p:cTn id="21" dur="500"/>
                                        <p:tgtEl>
                                          <p:spTgt spid="18">
                                            <p:graphicEl>
                                              <a:dgm id="{6CCAFB30-8192-954D-A096-9C47A241ACF8}"/>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graphicEl>
                                              <a:dgm id="{81B60083-AABB-C04A-8E84-24EB1483755C}"/>
                                            </p:graphicEl>
                                          </p:spTgt>
                                        </p:tgtEl>
                                        <p:attrNameLst>
                                          <p:attrName>style.visibility</p:attrName>
                                        </p:attrNameLst>
                                      </p:cBhvr>
                                      <p:to>
                                        <p:strVal val="visible"/>
                                      </p:to>
                                    </p:set>
                                    <p:animEffect transition="in" filter="fade">
                                      <p:cBhvr>
                                        <p:cTn id="26" dur="500"/>
                                        <p:tgtEl>
                                          <p:spTgt spid="18">
                                            <p:graphicEl>
                                              <a:dgm id="{81B60083-AABB-C04A-8E84-24EB1483755C}"/>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graphicEl>
                                              <a:dgm id="{CCA3CE62-E74A-8E40-A94F-40FC775CDF87}"/>
                                            </p:graphicEl>
                                          </p:spTgt>
                                        </p:tgtEl>
                                        <p:attrNameLst>
                                          <p:attrName>style.visibility</p:attrName>
                                        </p:attrNameLst>
                                      </p:cBhvr>
                                      <p:to>
                                        <p:strVal val="visible"/>
                                      </p:to>
                                    </p:set>
                                    <p:animEffect transition="in" filter="fade">
                                      <p:cBhvr>
                                        <p:cTn id="29" dur="500"/>
                                        <p:tgtEl>
                                          <p:spTgt spid="18">
                                            <p:graphicEl>
                                              <a:dgm id="{CCA3CE62-E74A-8E40-A94F-40FC775CDF87}"/>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graphicEl>
                                              <a:dgm id="{D12277BD-CF22-8F47-84CD-C14044A76FD3}"/>
                                            </p:graphicEl>
                                          </p:spTgt>
                                        </p:tgtEl>
                                        <p:attrNameLst>
                                          <p:attrName>style.visibility</p:attrName>
                                        </p:attrNameLst>
                                      </p:cBhvr>
                                      <p:to>
                                        <p:strVal val="visible"/>
                                      </p:to>
                                    </p:set>
                                    <p:animEffect transition="in" filter="fade">
                                      <p:cBhvr>
                                        <p:cTn id="34" dur="500"/>
                                        <p:tgtEl>
                                          <p:spTgt spid="18">
                                            <p:graphicEl>
                                              <a:dgm id="{D12277BD-CF22-8F47-84CD-C14044A76FD3}"/>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graphicEl>
                                              <a:dgm id="{F48F70C7-B13C-764D-AB7C-87BF6247F343}"/>
                                            </p:graphicEl>
                                          </p:spTgt>
                                        </p:tgtEl>
                                        <p:attrNameLst>
                                          <p:attrName>style.visibility</p:attrName>
                                        </p:attrNameLst>
                                      </p:cBhvr>
                                      <p:to>
                                        <p:strVal val="visible"/>
                                      </p:to>
                                    </p:set>
                                    <p:animEffect transition="in" filter="fade">
                                      <p:cBhvr>
                                        <p:cTn id="37" dur="500"/>
                                        <p:tgtEl>
                                          <p:spTgt spid="18">
                                            <p:graphicEl>
                                              <a:dgm id="{F48F70C7-B13C-764D-AB7C-87BF6247F343}"/>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graphicEl>
                                              <a:dgm id="{44E0EB68-B2FB-DE4E-9F15-7DF3D4890718}"/>
                                            </p:graphicEl>
                                          </p:spTgt>
                                        </p:tgtEl>
                                        <p:attrNameLst>
                                          <p:attrName>style.visibility</p:attrName>
                                        </p:attrNameLst>
                                      </p:cBhvr>
                                      <p:to>
                                        <p:strVal val="visible"/>
                                      </p:to>
                                    </p:set>
                                    <p:animEffect transition="in" filter="fade">
                                      <p:cBhvr>
                                        <p:cTn id="42" dur="500"/>
                                        <p:tgtEl>
                                          <p:spTgt spid="18">
                                            <p:graphicEl>
                                              <a:dgm id="{44E0EB68-B2FB-DE4E-9F15-7DF3D4890718}"/>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graphicEl>
                                              <a:dgm id="{D747264C-3035-F043-ABF3-7845A1E29611}"/>
                                            </p:graphicEl>
                                          </p:spTgt>
                                        </p:tgtEl>
                                        <p:attrNameLst>
                                          <p:attrName>style.visibility</p:attrName>
                                        </p:attrNameLst>
                                      </p:cBhvr>
                                      <p:to>
                                        <p:strVal val="visible"/>
                                      </p:to>
                                    </p:set>
                                    <p:animEffect transition="in" filter="fade">
                                      <p:cBhvr>
                                        <p:cTn id="45" dur="500"/>
                                        <p:tgtEl>
                                          <p:spTgt spid="18">
                                            <p:graphicEl>
                                              <a:dgm id="{D747264C-3035-F043-ABF3-7845A1E29611}"/>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8">
                                            <p:graphicEl>
                                              <a:dgm id="{338E5B91-AE6C-344E-9BDE-4F8B2FE0AD65}"/>
                                            </p:graphicEl>
                                          </p:spTgt>
                                        </p:tgtEl>
                                        <p:attrNameLst>
                                          <p:attrName>style.visibility</p:attrName>
                                        </p:attrNameLst>
                                      </p:cBhvr>
                                      <p:to>
                                        <p:strVal val="visible"/>
                                      </p:to>
                                    </p:set>
                                    <p:animEffect transition="in" filter="fade">
                                      <p:cBhvr>
                                        <p:cTn id="50" dur="500"/>
                                        <p:tgtEl>
                                          <p:spTgt spid="18">
                                            <p:graphicEl>
                                              <a:dgm id="{338E5B91-AE6C-344E-9BDE-4F8B2FE0AD65}"/>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graphicEl>
                                              <a:dgm id="{E5110771-F0C9-EA45-8C1D-33887595D0CA}"/>
                                            </p:graphicEl>
                                          </p:spTgt>
                                        </p:tgtEl>
                                        <p:attrNameLst>
                                          <p:attrName>style.visibility</p:attrName>
                                        </p:attrNameLst>
                                      </p:cBhvr>
                                      <p:to>
                                        <p:strVal val="visible"/>
                                      </p:to>
                                    </p:set>
                                    <p:animEffect transition="in" filter="fade">
                                      <p:cBhvr>
                                        <p:cTn id="53" dur="500"/>
                                        <p:tgtEl>
                                          <p:spTgt spid="18">
                                            <p:graphicEl>
                                              <a:dgm id="{E5110771-F0C9-EA45-8C1D-33887595D0C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5300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B5EDC-BBD5-45A6-BCA0-9C761C0AE00D}"/>
              </a:ext>
            </a:extLst>
          </p:cNvPr>
          <p:cNvSpPr>
            <a:spLocks noGrp="1"/>
          </p:cNvSpPr>
          <p:nvPr>
            <p:ph type="title"/>
          </p:nvPr>
        </p:nvSpPr>
        <p:spPr/>
        <p:txBody>
          <a:bodyPr/>
          <a:lstStyle/>
          <a:p>
            <a:r>
              <a:rPr lang="en-US">
                <a:solidFill>
                  <a:schemeClr val="accent6">
                    <a:lumMod val="10000"/>
                  </a:schemeClr>
                </a:solidFill>
              </a:rPr>
              <a:t>Architecture</a:t>
            </a:r>
          </a:p>
        </p:txBody>
      </p:sp>
      <p:sp>
        <p:nvSpPr>
          <p:cNvPr id="5" name="Slide Number Placeholder 4">
            <a:extLst>
              <a:ext uri="{FF2B5EF4-FFF2-40B4-BE49-F238E27FC236}">
                <a16:creationId xmlns:a16="http://schemas.microsoft.com/office/drawing/2014/main" id="{B3E9A0CB-1F1A-4C11-B894-A7D539CEA2A2}"/>
              </a:ext>
            </a:extLst>
          </p:cNvPr>
          <p:cNvSpPr>
            <a:spLocks noGrp="1"/>
          </p:cNvSpPr>
          <p:nvPr>
            <p:ph type="sldNum" sz="quarter" idx="12"/>
          </p:nvPr>
        </p:nvSpPr>
        <p:spPr/>
        <p:txBody>
          <a:bodyPr/>
          <a:lstStyle/>
          <a:p>
            <a:fld id="{3310D8EA-3107-4873-B9AB-DD7D3E79053A}" type="slidenum">
              <a:rPr lang="en-US" smtClean="0"/>
              <a:t>6</a:t>
            </a:fld>
            <a:endParaRPr lang="en-US"/>
          </a:p>
        </p:txBody>
      </p:sp>
      <p:pic>
        <p:nvPicPr>
          <p:cNvPr id="6" name="Picture 6" descr="Diagram&#10;&#10;Description automatically generated">
            <a:extLst>
              <a:ext uri="{FF2B5EF4-FFF2-40B4-BE49-F238E27FC236}">
                <a16:creationId xmlns:a16="http://schemas.microsoft.com/office/drawing/2014/main" id="{ABAE97EC-F055-4496-BBE5-C9176DEF77D3}"/>
              </a:ext>
            </a:extLst>
          </p:cNvPr>
          <p:cNvPicPr>
            <a:picLocks noGrp="1" noChangeAspect="1"/>
          </p:cNvPicPr>
          <p:nvPr>
            <p:ph idx="1"/>
          </p:nvPr>
        </p:nvPicPr>
        <p:blipFill>
          <a:blip r:embed="rId2"/>
          <a:stretch>
            <a:fillRect/>
          </a:stretch>
        </p:blipFill>
        <p:spPr>
          <a:xfrm>
            <a:off x="2547951" y="1377662"/>
            <a:ext cx="7062616" cy="4864140"/>
          </a:xfrm>
        </p:spPr>
      </p:pic>
    </p:spTree>
    <p:extLst>
      <p:ext uri="{BB962C8B-B14F-4D97-AF65-F5344CB8AC3E}">
        <p14:creationId xmlns:p14="http://schemas.microsoft.com/office/powerpoint/2010/main" val="1012924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4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A7F89-8754-4CE8-A2C6-CFA4838C39EA}"/>
              </a:ext>
            </a:extLst>
          </p:cNvPr>
          <p:cNvSpPr>
            <a:spLocks noGrp="1"/>
          </p:cNvSpPr>
          <p:nvPr>
            <p:ph type="title"/>
          </p:nvPr>
        </p:nvSpPr>
        <p:spPr/>
        <p:txBody>
          <a:bodyPr/>
          <a:lstStyle/>
          <a:p>
            <a:r>
              <a:rPr lang="en-US">
                <a:solidFill>
                  <a:schemeClr val="accent6">
                    <a:lumMod val="10000"/>
                  </a:schemeClr>
                </a:solidFill>
              </a:rPr>
              <a:t>Future extension plans – Phase I</a:t>
            </a:r>
          </a:p>
        </p:txBody>
      </p:sp>
      <p:sp>
        <p:nvSpPr>
          <p:cNvPr id="3" name="Content Placeholder 2">
            <a:extLst>
              <a:ext uri="{FF2B5EF4-FFF2-40B4-BE49-F238E27FC236}">
                <a16:creationId xmlns:a16="http://schemas.microsoft.com/office/drawing/2014/main" id="{9E8AD9C6-25D6-42C8-99DA-8004A00FBF56}"/>
              </a:ext>
            </a:extLst>
          </p:cNvPr>
          <p:cNvSpPr>
            <a:spLocks noGrp="1"/>
          </p:cNvSpPr>
          <p:nvPr>
            <p:ph idx="1"/>
          </p:nvPr>
        </p:nvSpPr>
        <p:spPr>
          <a:xfrm>
            <a:off x="491672" y="1074058"/>
            <a:ext cx="11445224" cy="5105762"/>
          </a:xfrm>
        </p:spPr>
        <p:txBody>
          <a:bodyPr vert="horz" lIns="0" tIns="0" rIns="0" bIns="0" rtlCol="0" anchor="t">
            <a:noAutofit/>
          </a:bodyPr>
          <a:lstStyle/>
          <a:p>
            <a:pPr>
              <a:buNone/>
            </a:pPr>
            <a:endParaRPr lang="en-IN" sz="2000" b="1"/>
          </a:p>
          <a:p>
            <a:pPr>
              <a:buNone/>
            </a:pPr>
            <a:r>
              <a:rPr lang="en-IN" sz="2000" b="1"/>
              <a:t>Background verification</a:t>
            </a:r>
            <a:r>
              <a:rPr lang="en-IN" sz="2000"/>
              <a:t>: The portal will have functionality to initiate a background verification on every new registration of waste collector. This is to ensure that waste being collected is properly managed and recycled without impacting the climate and society.</a:t>
            </a:r>
            <a:endParaRPr lang="en-IN" sz="2000">
              <a:cs typeface="Arial"/>
            </a:endParaRPr>
          </a:p>
          <a:p>
            <a:r>
              <a:rPr lang="en-IN" sz="2000" b="1"/>
              <a:t>Live navigation feature </a:t>
            </a:r>
            <a:r>
              <a:rPr lang="en-IN" sz="2000"/>
              <a:t>:</a:t>
            </a:r>
            <a:r>
              <a:rPr lang="en-US" sz="2000"/>
              <a:t> </a:t>
            </a:r>
            <a:r>
              <a:rPr lang="en-IN" sz="2000"/>
              <a:t>Optimizing panel to include text to speech functionality for uninterrupted navigation.</a:t>
            </a:r>
            <a:endParaRPr lang="en-IN" sz="2000" b="1">
              <a:cs typeface="Arial" panose="020B0604020202020204"/>
            </a:endParaRPr>
          </a:p>
          <a:p>
            <a:r>
              <a:rPr lang="en-IN" sz="2000" b="1">
                <a:ea typeface="+mn-lt"/>
                <a:cs typeface="+mn-lt"/>
              </a:rPr>
              <a:t>Language translator: </a:t>
            </a:r>
            <a:r>
              <a:rPr lang="en-IN" sz="2000">
                <a:ea typeface="+mn-lt"/>
                <a:cs typeface="+mn-lt"/>
              </a:rPr>
              <a:t>Enhancements in the navigation system to support multilingual </a:t>
            </a:r>
          </a:p>
          <a:p>
            <a:r>
              <a:rPr lang="en-IN" sz="2000">
                <a:ea typeface="+mn-lt"/>
                <a:cs typeface="+mn-lt"/>
              </a:rPr>
              <a:t>instructions in both text and speech.</a:t>
            </a:r>
            <a:endParaRPr lang="en-IN" sz="2000">
              <a:cs typeface="Arial"/>
            </a:endParaRPr>
          </a:p>
          <a:p>
            <a:pPr>
              <a:buNone/>
            </a:pPr>
            <a:r>
              <a:rPr lang="en-IN" sz="2000" b="1"/>
              <a:t>Data collection usage</a:t>
            </a:r>
            <a:r>
              <a:rPr lang="en-IN" sz="2000"/>
              <a:t>:</a:t>
            </a:r>
            <a:r>
              <a:rPr lang="en-US" sz="2000"/>
              <a:t> T</a:t>
            </a:r>
            <a:r>
              <a:rPr lang="en-IN" sz="2000"/>
              <a:t>he portal will track and send data about the collected waste to an integrated cloud. One can then use this information to identify consumer consumption patterns and determine more eco-friendly product options to the user. </a:t>
            </a:r>
            <a:endParaRPr lang="en-US" sz="2000"/>
          </a:p>
          <a:p>
            <a:pPr>
              <a:buNone/>
            </a:pPr>
            <a:endParaRPr lang="en-IN" sz="2000"/>
          </a:p>
          <a:p>
            <a:endParaRPr lang="en-US" sz="2000"/>
          </a:p>
        </p:txBody>
      </p:sp>
      <p:sp>
        <p:nvSpPr>
          <p:cNvPr id="5" name="Slide Number Placeholder 4">
            <a:extLst>
              <a:ext uri="{FF2B5EF4-FFF2-40B4-BE49-F238E27FC236}">
                <a16:creationId xmlns:a16="http://schemas.microsoft.com/office/drawing/2014/main" id="{D8E9756B-F5F3-46F8-BB96-ED2815D53F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0D8EA-3107-4873-B9AB-DD7D3E79053A}" type="slidenum">
              <a:rPr kumimoji="0" lang="en-US" sz="1200" b="0" i="0" u="none" strike="noStrike" kern="1200" cap="none" spc="0" normalizeH="0" baseline="0" noProof="0" smtClean="0">
                <a:ln>
                  <a:noFill/>
                </a:ln>
                <a:solidFill>
                  <a:srgbClr val="55565A">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55565A">
                  <a:tint val="75000"/>
                </a:srgbClr>
              </a:solidFill>
              <a:effectLst/>
              <a:uLnTx/>
              <a:uFillTx/>
              <a:latin typeface="Arial" panose="020B0604020202020204"/>
              <a:ea typeface="+mn-ea"/>
              <a:cs typeface="+mn-cs"/>
            </a:endParaRPr>
          </a:p>
        </p:txBody>
      </p:sp>
      <p:pic>
        <p:nvPicPr>
          <p:cNvPr id="4" name="Picture 5" descr="A picture containing text, vector graphics&#10;&#10;Description automatically generated">
            <a:extLst>
              <a:ext uri="{FF2B5EF4-FFF2-40B4-BE49-F238E27FC236}">
                <a16:creationId xmlns:a16="http://schemas.microsoft.com/office/drawing/2014/main" id="{56032C3E-8174-4E65-BD96-8F76D85B4049}"/>
              </a:ext>
            </a:extLst>
          </p:cNvPr>
          <p:cNvPicPr>
            <a:picLocks noChangeAspect="1"/>
          </p:cNvPicPr>
          <p:nvPr/>
        </p:nvPicPr>
        <p:blipFill>
          <a:blip r:embed="rId2"/>
          <a:stretch>
            <a:fillRect/>
          </a:stretch>
        </p:blipFill>
        <p:spPr>
          <a:xfrm>
            <a:off x="10221359" y="2941991"/>
            <a:ext cx="1594138" cy="1245755"/>
          </a:xfrm>
          <a:prstGeom prst="rect">
            <a:avLst/>
          </a:prstGeom>
        </p:spPr>
      </p:pic>
    </p:spTree>
    <p:extLst>
      <p:ext uri="{BB962C8B-B14F-4D97-AF65-F5344CB8AC3E}">
        <p14:creationId xmlns:p14="http://schemas.microsoft.com/office/powerpoint/2010/main" val="1605928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4300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A7F89-8754-4CE8-A2C6-CFA4838C39EA}"/>
              </a:ext>
            </a:extLst>
          </p:cNvPr>
          <p:cNvSpPr>
            <a:spLocks noGrp="1"/>
          </p:cNvSpPr>
          <p:nvPr>
            <p:ph type="title"/>
          </p:nvPr>
        </p:nvSpPr>
        <p:spPr/>
        <p:txBody>
          <a:bodyPr/>
          <a:lstStyle/>
          <a:p>
            <a:r>
              <a:rPr lang="en-US">
                <a:solidFill>
                  <a:schemeClr val="accent6">
                    <a:lumMod val="10000"/>
                  </a:schemeClr>
                </a:solidFill>
              </a:rPr>
              <a:t>Future extension plans – Phase II</a:t>
            </a:r>
          </a:p>
        </p:txBody>
      </p:sp>
      <p:sp>
        <p:nvSpPr>
          <p:cNvPr id="3" name="Content Placeholder 2">
            <a:extLst>
              <a:ext uri="{FF2B5EF4-FFF2-40B4-BE49-F238E27FC236}">
                <a16:creationId xmlns:a16="http://schemas.microsoft.com/office/drawing/2014/main" id="{9E8AD9C6-25D6-42C8-99DA-8004A00FBF56}"/>
              </a:ext>
            </a:extLst>
          </p:cNvPr>
          <p:cNvSpPr>
            <a:spLocks noGrp="1"/>
          </p:cNvSpPr>
          <p:nvPr>
            <p:ph idx="1"/>
          </p:nvPr>
        </p:nvSpPr>
        <p:spPr>
          <a:xfrm>
            <a:off x="755375" y="1221152"/>
            <a:ext cx="8527773" cy="4981575"/>
          </a:xfrm>
        </p:spPr>
        <p:txBody>
          <a:bodyPr vert="horz" lIns="0" tIns="0" rIns="0" bIns="0" rtlCol="0" anchor="t">
            <a:noAutofit/>
          </a:bodyPr>
          <a:lstStyle/>
          <a:p>
            <a:pPr>
              <a:buNone/>
            </a:pPr>
            <a:endParaRPr lang="en-IN" sz="2000" b="1"/>
          </a:p>
          <a:p>
            <a:r>
              <a:rPr lang="en-IN" b="1"/>
              <a:t>Visual recognition</a:t>
            </a:r>
            <a:r>
              <a:rPr lang="en-IN"/>
              <a:t>: It automatically identifies the components in the picture uploaded , sorts  and tells the waste collector about the various components  and its probable usages / value using  artificial intelligence. In this manner, we will be able to get the wealth in waste.</a:t>
            </a:r>
            <a:endParaRPr lang="en-IN" b="1"/>
          </a:p>
          <a:p>
            <a:r>
              <a:rPr lang="en-IN" sz="2000" b="1"/>
              <a:t>RFID usage in waste collection</a:t>
            </a:r>
            <a:r>
              <a:rPr lang="en-IN" sz="2000"/>
              <a:t>: By using an RFID system, waste can be identified and traced through the entire waste chain. The supplier can be provided with bins with RFID tags. The waste collector will have RFID sensor. In this manner we can collect data about recyclable materials and implement efficient waste management system.</a:t>
            </a:r>
            <a:endParaRPr lang="en-US" sz="2000"/>
          </a:p>
        </p:txBody>
      </p:sp>
      <p:sp>
        <p:nvSpPr>
          <p:cNvPr id="5" name="Slide Number Placeholder 4">
            <a:extLst>
              <a:ext uri="{FF2B5EF4-FFF2-40B4-BE49-F238E27FC236}">
                <a16:creationId xmlns:a16="http://schemas.microsoft.com/office/drawing/2014/main" id="{D8E9756B-F5F3-46F8-BB96-ED2815D53F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0D8EA-3107-4873-B9AB-DD7D3E79053A}" type="slidenum">
              <a:rPr kumimoji="0" lang="en-US" sz="1200" b="0" i="0" u="none" strike="noStrike" kern="1200" cap="none" spc="0" normalizeH="0" baseline="0" noProof="0" smtClean="0">
                <a:ln>
                  <a:noFill/>
                </a:ln>
                <a:solidFill>
                  <a:srgbClr val="55565A">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rgbClr val="55565A">
                  <a:tint val="75000"/>
                </a:srgbClr>
              </a:solidFill>
              <a:effectLst/>
              <a:uLnTx/>
              <a:uFillTx/>
              <a:latin typeface="Arial" panose="020B0604020202020204"/>
              <a:ea typeface="+mn-ea"/>
              <a:cs typeface="+mn-cs"/>
            </a:endParaRPr>
          </a:p>
        </p:txBody>
      </p:sp>
      <p:pic>
        <p:nvPicPr>
          <p:cNvPr id="6" name="Picture 5">
            <a:extLst>
              <a:ext uri="{FF2B5EF4-FFF2-40B4-BE49-F238E27FC236}">
                <a16:creationId xmlns:a16="http://schemas.microsoft.com/office/drawing/2014/main" id="{586BF48C-5AB6-434C-A580-4565ACF9C35D}"/>
              </a:ext>
            </a:extLst>
          </p:cNvPr>
          <p:cNvPicPr>
            <a:picLocks noChangeAspect="1"/>
          </p:cNvPicPr>
          <p:nvPr/>
        </p:nvPicPr>
        <p:blipFill>
          <a:blip r:embed="rId2"/>
          <a:stretch>
            <a:fillRect/>
          </a:stretch>
        </p:blipFill>
        <p:spPr>
          <a:xfrm>
            <a:off x="9362516" y="1312218"/>
            <a:ext cx="2508944" cy="1755705"/>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7E5FBC4B-23AF-9242-8D98-0BD71B38E54E}"/>
              </a:ext>
            </a:extLst>
          </p:cNvPr>
          <p:cNvPicPr>
            <a:picLocks noChangeAspect="1"/>
          </p:cNvPicPr>
          <p:nvPr/>
        </p:nvPicPr>
        <p:blipFill>
          <a:blip r:embed="rId3"/>
          <a:stretch>
            <a:fillRect/>
          </a:stretch>
        </p:blipFill>
        <p:spPr>
          <a:xfrm>
            <a:off x="9406064" y="3504447"/>
            <a:ext cx="2523446" cy="2165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47251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825D9C3-F67D-49AC-9D24-D260D1B828EF}"/>
              </a:ext>
            </a:extLst>
          </p:cNvPr>
          <p:cNvSpPr>
            <a:spLocks noGrp="1"/>
          </p:cNvSpPr>
          <p:nvPr>
            <p:ph type="sldNum" sz="quarter" idx="12"/>
          </p:nvPr>
        </p:nvSpPr>
        <p:spPr/>
        <p:txBody>
          <a:bodyPr/>
          <a:lstStyle/>
          <a:p>
            <a:fld id="{3310D8EA-3107-4873-B9AB-DD7D3E79053A}" type="slidenum">
              <a:rPr lang="en-US" smtClean="0"/>
              <a:t>9</a:t>
            </a:fld>
            <a:endParaRPr lang="en-US"/>
          </a:p>
        </p:txBody>
      </p:sp>
      <p:pic>
        <p:nvPicPr>
          <p:cNvPr id="8" name="Picture 7" descr="A picture containing ceiling, several&#10;&#10;Description automatically generated">
            <a:extLst>
              <a:ext uri="{FF2B5EF4-FFF2-40B4-BE49-F238E27FC236}">
                <a16:creationId xmlns:a16="http://schemas.microsoft.com/office/drawing/2014/main" id="{1765DE66-21A2-4ED4-A515-BBC45BC48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936" y="443366"/>
            <a:ext cx="11002736" cy="2167844"/>
          </a:xfrm>
          <a:prstGeom prst="rect">
            <a:avLst/>
          </a:prstGeom>
        </p:spPr>
      </p:pic>
      <p:sp>
        <p:nvSpPr>
          <p:cNvPr id="9" name="Rectangle 8">
            <a:extLst>
              <a:ext uri="{FF2B5EF4-FFF2-40B4-BE49-F238E27FC236}">
                <a16:creationId xmlns:a16="http://schemas.microsoft.com/office/drawing/2014/main" id="{3A4A6813-14E6-4131-90E7-0673C6B0A5F7}"/>
              </a:ext>
            </a:extLst>
          </p:cNvPr>
          <p:cNvSpPr/>
          <p:nvPr/>
        </p:nvSpPr>
        <p:spPr>
          <a:xfrm>
            <a:off x="2533650" y="2743200"/>
            <a:ext cx="6421210" cy="9057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t>Optum Climate Supporters (OCS)</a:t>
            </a:r>
            <a:endParaRPr lang="en-US"/>
          </a:p>
        </p:txBody>
      </p:sp>
      <p:pic>
        <p:nvPicPr>
          <p:cNvPr id="11" name="Picture 10" descr="A picture containing text, plant&#10;&#10;Description automatically generated">
            <a:extLst>
              <a:ext uri="{FF2B5EF4-FFF2-40B4-BE49-F238E27FC236}">
                <a16:creationId xmlns:a16="http://schemas.microsoft.com/office/drawing/2014/main" id="{21FA7529-BA42-4379-ACF5-2C0A6E1AE9EC}"/>
              </a:ext>
            </a:extLst>
          </p:cNvPr>
          <p:cNvPicPr>
            <a:picLocks noChangeAspect="1"/>
          </p:cNvPicPr>
          <p:nvPr/>
        </p:nvPicPr>
        <p:blipFill rotWithShape="1">
          <a:blip r:embed="rId3">
            <a:extLst>
              <a:ext uri="{28A0092B-C50C-407E-A947-70E740481C1C}">
                <a14:useLocalDpi xmlns:a14="http://schemas.microsoft.com/office/drawing/2010/main" val="0"/>
              </a:ext>
            </a:extLst>
          </a:blip>
          <a:srcRect r="861" b="11095"/>
          <a:stretch/>
        </p:blipFill>
        <p:spPr>
          <a:xfrm>
            <a:off x="410936" y="3738562"/>
            <a:ext cx="10972800" cy="2468880"/>
          </a:xfrm>
          <a:prstGeom prst="rect">
            <a:avLst/>
          </a:prstGeom>
        </p:spPr>
      </p:pic>
      <p:sp>
        <p:nvSpPr>
          <p:cNvPr id="14" name="Arrow: Down 13">
            <a:extLst>
              <a:ext uri="{FF2B5EF4-FFF2-40B4-BE49-F238E27FC236}">
                <a16:creationId xmlns:a16="http://schemas.microsoft.com/office/drawing/2014/main" id="{507092FF-54DB-4661-88D0-78C1694E0CB7}"/>
              </a:ext>
            </a:extLst>
          </p:cNvPr>
          <p:cNvSpPr/>
          <p:nvPr/>
        </p:nvSpPr>
        <p:spPr>
          <a:xfrm flipH="1">
            <a:off x="808264" y="2695575"/>
            <a:ext cx="581025" cy="1051606"/>
          </a:xfrm>
          <a:prstGeom prst="down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5" name="Arrow: Down 14">
            <a:extLst>
              <a:ext uri="{FF2B5EF4-FFF2-40B4-BE49-F238E27FC236}">
                <a16:creationId xmlns:a16="http://schemas.microsoft.com/office/drawing/2014/main" id="{969BFB38-CB0D-4359-A16A-33F00EEAFAD9}"/>
              </a:ext>
            </a:extLst>
          </p:cNvPr>
          <p:cNvSpPr/>
          <p:nvPr/>
        </p:nvSpPr>
        <p:spPr>
          <a:xfrm flipH="1">
            <a:off x="9972675" y="2670287"/>
            <a:ext cx="581025" cy="1051606"/>
          </a:xfrm>
          <a:prstGeom prst="down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Tree>
    <p:extLst>
      <p:ext uri="{BB962C8B-B14F-4D97-AF65-F5344CB8AC3E}">
        <p14:creationId xmlns:p14="http://schemas.microsoft.com/office/powerpoint/2010/main" val="358950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theme/theme1.xml><?xml version="1.0" encoding="utf-8"?>
<a:theme xmlns:a="http://schemas.openxmlformats.org/drawingml/2006/main" name="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24CEC9143E7C4A82219A5F4C66DBB4" ma:contentTypeVersion="12" ma:contentTypeDescription="Create a new document." ma:contentTypeScope="" ma:versionID="0b3950300a6ceb71c5433028670bcc32">
  <xsd:schema xmlns:xsd="http://www.w3.org/2001/XMLSchema" xmlns:xs="http://www.w3.org/2001/XMLSchema" xmlns:p="http://schemas.microsoft.com/office/2006/metadata/properties" xmlns:ns3="7041c0ea-4656-4e92-9521-75abcfc2ab47" xmlns:ns4="3ed93285-7f30-46e4-b09f-b5cbcfb5b528" targetNamespace="http://schemas.microsoft.com/office/2006/metadata/properties" ma:root="true" ma:fieldsID="dff202024fe0c7753a9b3dab54539c10" ns3:_="" ns4:_="">
    <xsd:import namespace="7041c0ea-4656-4e92-9521-75abcfc2ab47"/>
    <xsd:import namespace="3ed93285-7f30-46e4-b09f-b5cbcfb5b528"/>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41c0ea-4656-4e92-9521-75abcfc2ab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ed93285-7f30-46e4-b09f-b5cbcfb5b528"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67CC536-32C3-4175-9F71-914B1C0BD429}">
  <ds:schemaRefs>
    <ds:schemaRef ds:uri="3ed93285-7f30-46e4-b09f-b5cbcfb5b528"/>
    <ds:schemaRef ds:uri="7041c0ea-4656-4e92-9521-75abcfc2ab4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30297D7-6120-4AEC-BD90-27546ED06F72}">
  <ds:schemaRefs>
    <ds:schemaRef ds:uri="http://schemas.microsoft.com/sharepoint/v3/contenttype/forms"/>
  </ds:schemaRefs>
</ds:datastoreItem>
</file>

<file path=customXml/itemProps3.xml><?xml version="1.0" encoding="utf-8"?>
<ds:datastoreItem xmlns:ds="http://schemas.openxmlformats.org/officeDocument/2006/customXml" ds:itemID="{2572DBA8-2504-4AD1-BD72-3562DB5094EB}">
  <ds:schemaRefs>
    <ds:schemaRef ds:uri="3ed93285-7f30-46e4-b09f-b5cbcfb5b528"/>
    <ds:schemaRef ds:uri="7041c0ea-4656-4e92-9521-75abcfc2ab4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11</Slides>
  <Notes>1</Notes>
  <HiddenSlides>0</HiddenSlides>
  <ScaleCrop>false</ScaleCrop>
  <HeadingPairs>
    <vt:vector size="4" baseType="variant">
      <vt:variant>
        <vt:lpstr>Theme</vt:lpstr>
      </vt:variant>
      <vt:variant>
        <vt:i4>2</vt:i4>
      </vt:variant>
      <vt:variant>
        <vt:lpstr>Slide Titles</vt:lpstr>
      </vt:variant>
      <vt:variant>
        <vt:i4>11</vt:i4>
      </vt:variant>
    </vt:vector>
  </HeadingPairs>
  <TitlesOfParts>
    <vt:vector size="13" baseType="lpstr">
      <vt:lpstr>Optum WIdescreen 2017</vt:lpstr>
      <vt:lpstr>Office Theme</vt:lpstr>
      <vt:lpstr>    Optum Climate Supporters (OCS)</vt:lpstr>
      <vt:lpstr>OPTUM CLIMATE SUPPORTERS (OCS)</vt:lpstr>
      <vt:lpstr>Problem Statement</vt:lpstr>
      <vt:lpstr>Solution</vt:lpstr>
      <vt:lpstr>PowerPoint Presentation</vt:lpstr>
      <vt:lpstr>Architecture</vt:lpstr>
      <vt:lpstr>Future extension plans – Phase I</vt:lpstr>
      <vt:lpstr>Future extension plans – Phase II</vt:lpstr>
      <vt:lpstr>PowerPoint Presentation</vt:lpstr>
      <vt:lpstr>Demo  https://www.youtube.com/watch?v=jn4PY74bJCw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revision>1</cp:revision>
  <cp:lastPrinted>2017-10-20T18:00:55Z</cp:lastPrinted>
  <dcterms:created xsi:type="dcterms:W3CDTF">2017-07-17T15:17:37Z</dcterms:created>
  <dcterms:modified xsi:type="dcterms:W3CDTF">2021-06-25T04:39:56Z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0x0101005A24CEC9143E7C4A82219A5F4C66DBB4</vt:lpwstr>
  </property>
</Properties>
</file>